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6858000" cx="12192000"/>
  <p:notesSz cx="6858000" cy="9144000"/>
  <p:embeddedFontLst>
    <p:embeddedFont>
      <p:font typeface="Quattrocento Sans"/>
      <p:regular r:id="rId37"/>
      <p:bold r:id="rId38"/>
      <p:italic r:id="rId39"/>
      <p:boldItalic r:id="rId40"/>
    </p:embeddedFont>
    <p:embeddedFont>
      <p:font typeface="Century Gothic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40">
          <p15:clr>
            <a:srgbClr val="A4A3A4"/>
          </p15:clr>
        </p15:guide>
        <p15:guide id="2" orient="horz" pos="144">
          <p15:clr>
            <a:srgbClr val="A4A3A4"/>
          </p15:clr>
        </p15:guide>
        <p15:guide id="3" orient="horz" pos="4104">
          <p15:clr>
            <a:srgbClr val="A4A3A4"/>
          </p15:clr>
        </p15:guide>
        <p15:guide id="4" pos="7440">
          <p15:clr>
            <a:srgbClr val="A4A3A4"/>
          </p15:clr>
        </p15:guide>
        <p15:guide id="5" orient="horz" pos="1512">
          <p15:clr>
            <a:srgbClr val="A4A3A4"/>
          </p15:clr>
        </p15:guide>
        <p15:guide id="6" orient="horz" pos="2376">
          <p15:clr>
            <a:srgbClr val="A4A3A4"/>
          </p15:clr>
        </p15:guide>
        <p15:guide id="7" pos="4824">
          <p15:clr>
            <a:srgbClr val="A4A3A4"/>
          </p15:clr>
        </p15:guide>
        <p15:guide id="8" pos="2016">
          <p15:clr>
            <a:srgbClr val="A4A3A4"/>
          </p15:clr>
        </p15:guide>
        <p15:guide id="9" orient="horz" pos="1680">
          <p15:clr>
            <a:srgbClr val="A4A3A4"/>
          </p15:clr>
        </p15:guide>
        <p15:guide id="10" orient="horz" pos="1008">
          <p15:clr>
            <a:srgbClr val="A4A3A4"/>
          </p15:clr>
        </p15:guide>
        <p15:guide id="11" pos="408">
          <p15:clr>
            <a:srgbClr val="A4A3A4"/>
          </p15:clr>
        </p15:guide>
        <p15:guide id="12" orient="horz" pos="792">
          <p15:clr>
            <a:srgbClr val="A4A3A4"/>
          </p15:clr>
        </p15:guide>
        <p15:guide id="13" orient="horz" pos="2760">
          <p15:clr>
            <a:srgbClr val="A4A3A4"/>
          </p15:clr>
        </p15:guide>
        <p15:guide id="14" orient="horz" pos="3024">
          <p15:clr>
            <a:srgbClr val="A4A3A4"/>
          </p15:clr>
        </p15:guide>
        <p15:guide id="15" pos="3840">
          <p15:clr>
            <a:srgbClr val="A4A3A4"/>
          </p15:clr>
        </p15:guide>
        <p15:guide id="16" orient="horz" pos="22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0"/>
        <p:guide pos="144" orient="horz"/>
        <p:guide pos="4104" orient="horz"/>
        <p:guide pos="7440"/>
        <p:guide pos="1512" orient="horz"/>
        <p:guide pos="2376" orient="horz"/>
        <p:guide pos="4824"/>
        <p:guide pos="2016"/>
        <p:guide pos="1680" orient="horz"/>
        <p:guide pos="1008" orient="horz"/>
        <p:guide pos="408"/>
        <p:guide pos="792" orient="horz"/>
        <p:guide pos="2760" orient="horz"/>
        <p:guide pos="3024" orient="horz"/>
        <p:guide pos="3840"/>
        <p:guide pos="228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boldItalic.fntdata"/><Relationship Id="rId20" Type="http://schemas.openxmlformats.org/officeDocument/2006/relationships/slide" Target="slides/slide14.xml"/><Relationship Id="rId42" Type="http://schemas.openxmlformats.org/officeDocument/2006/relationships/font" Target="fonts/CenturyGothic-bold.fntdata"/><Relationship Id="rId41" Type="http://schemas.openxmlformats.org/officeDocument/2006/relationships/font" Target="fonts/CenturyGothic-regular.fntdata"/><Relationship Id="rId22" Type="http://schemas.openxmlformats.org/officeDocument/2006/relationships/slide" Target="slides/slide16.xml"/><Relationship Id="rId44" Type="http://schemas.openxmlformats.org/officeDocument/2006/relationships/font" Target="fonts/CenturyGothic-boldItalic.fntdata"/><Relationship Id="rId21" Type="http://schemas.openxmlformats.org/officeDocument/2006/relationships/slide" Target="slides/slide15.xml"/><Relationship Id="rId43" Type="http://schemas.openxmlformats.org/officeDocument/2006/relationships/font" Target="fonts/CenturyGothic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QuattrocentoSans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QuattrocentoSans-italic.fntdata"/><Relationship Id="rId16" Type="http://schemas.openxmlformats.org/officeDocument/2006/relationships/slide" Target="slides/slide10.xml"/><Relationship Id="rId38" Type="http://schemas.openxmlformats.org/officeDocument/2006/relationships/font" Target="fonts/QuattrocentoSa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9cac0af9d_4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49cac0af9d_4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3" name="Google Shape;343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49cac0af9d_8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49cac0af9d_8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49cac0af9d_8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49cac0af9d_8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1" name="Google Shape;71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8" name="Google Shape;71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9cac0ad7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9cac0ad7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49cac0ad7f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49cac0ad7f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49cac0ad7f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49cac0ad7f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49cac0ad7f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49cac0ad7f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49cac0ad7f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9cac0ad7f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9cac0ad7f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49cac0ad7f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49cac0ad7f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49cac0ad7f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49cac0ad7f_1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/>
          <p:nvPr>
            <p:ph idx="2" type="pic"/>
          </p:nvPr>
        </p:nvSpPr>
        <p:spPr>
          <a:xfrm>
            <a:off x="4689139" y="2491272"/>
            <a:ext cx="2807036" cy="2804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1"/>
          <p:cNvSpPr/>
          <p:nvPr>
            <p:ph idx="3" type="pic"/>
          </p:nvPr>
        </p:nvSpPr>
        <p:spPr>
          <a:xfrm>
            <a:off x="1125882" y="2491272"/>
            <a:ext cx="2807036" cy="2804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0" name="Google Shape;70;p11"/>
          <p:cNvSpPr/>
          <p:nvPr>
            <p:ph idx="4" type="pic"/>
          </p:nvPr>
        </p:nvSpPr>
        <p:spPr>
          <a:xfrm>
            <a:off x="8252396" y="2491272"/>
            <a:ext cx="2807036" cy="2804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4" name="Google Shape;74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11080184" y="6404312"/>
            <a:ext cx="273616" cy="26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un titel">
  <p:cSld name="Kun titel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1509130" y="6426903"/>
            <a:ext cx="747771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LO:</a:t>
            </a:r>
            <a:r>
              <a:rPr b="1" i="0" lang="en-US" sz="16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GO</a:t>
            </a:r>
            <a:endParaRPr/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1560512" y="404813"/>
            <a:ext cx="9072564" cy="677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2200"/>
              <a:buFont typeface="Arial"/>
              <a:buNone/>
              <a:defRPr sz="22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10513218" y="6562983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sz="8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sz="8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sz="8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sz="8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sz="8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sz="8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sz="8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sz="8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sz="8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11080184" y="6404312"/>
            <a:ext cx="273616" cy="26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un titel 0">
  <p:cSld name="Kun titel 0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1560512" y="404813"/>
            <a:ext cx="9072564" cy="677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2200"/>
              <a:buFont typeface="Arial"/>
              <a:buNone/>
              <a:defRPr sz="22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10513218" y="6562983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sz="8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sz="8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sz="8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sz="8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sz="8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sz="8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sz="8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sz="8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sz="8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/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Quattrocento Sans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Quattrocento Sans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Quattrocento Sans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Quattrocento Sans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Quattrocento Sans"/>
              <a:buNone/>
              <a:defRPr sz="2400"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11080184" y="6404312"/>
            <a:ext cx="273616" cy="26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/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11080184" y="6404312"/>
            <a:ext cx="273616" cy="26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" type="secHead">
  <p:cSld name="SECTION_HEAD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Quattrocento Sans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Quattrocento Sans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Quattrocento Sans"/>
              <a:buNone/>
              <a:defRPr sz="2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Quattrocento Sans"/>
              <a:buNone/>
              <a:defRPr sz="2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Quattrocento Sans"/>
              <a:buNone/>
              <a:defRPr sz="2400">
                <a:solidFill>
                  <a:srgbClr val="888888"/>
                </a:solidFill>
              </a:defRPr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11080184" y="6404312"/>
            <a:ext cx="273616" cy="26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" type="twoObj">
  <p:cSld name="TWO_OBJECT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/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/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11080184" y="6404312"/>
            <a:ext cx="273616" cy="26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_WITH_TEXT" type="twoTxTwoObj">
  <p:cSld name="TWO_OBJECTS_WITH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Quattrocento Sans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Quattrocento Sans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Quattrocento Sans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Quattrocento Sans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Quattrocento Sans"/>
              <a:buNone/>
              <a:defRPr b="1" sz="2400"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2" type="body"/>
          </p:nvPr>
        </p:nvSpPr>
        <p:spPr>
          <a:xfrm>
            <a:off x="839787" y="2505075"/>
            <a:ext cx="515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/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3" type="body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/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/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11080184" y="6404312"/>
            <a:ext cx="273616" cy="26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/>
          <p:nvPr>
            <p:ph idx="2" type="pic"/>
          </p:nvPr>
        </p:nvSpPr>
        <p:spPr>
          <a:xfrm>
            <a:off x="4689138" y="2491271"/>
            <a:ext cx="2807037" cy="280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9" name="Google Shape;139;p26"/>
          <p:cNvSpPr/>
          <p:nvPr>
            <p:ph idx="3" type="pic"/>
          </p:nvPr>
        </p:nvSpPr>
        <p:spPr>
          <a:xfrm>
            <a:off x="1125881" y="2491271"/>
            <a:ext cx="2807037" cy="280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0" name="Google Shape;140;p26"/>
          <p:cNvSpPr/>
          <p:nvPr>
            <p:ph idx="4" type="pic"/>
          </p:nvPr>
        </p:nvSpPr>
        <p:spPr>
          <a:xfrm>
            <a:off x="8252396" y="2491271"/>
            <a:ext cx="2807037" cy="280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1" name="Google Shape;141;p26"/>
          <p:cNvSpPr txBox="1"/>
          <p:nvPr>
            <p:ph idx="12" type="sldNum"/>
          </p:nvPr>
        </p:nvSpPr>
        <p:spPr>
          <a:xfrm>
            <a:off x="11080184" y="6404312"/>
            <a:ext cx="273616" cy="26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_WITH_CAPTION_TEXT" type="objTx">
  <p:cSld name="OBJECT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/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146" name="Google Shape;146;p27"/>
          <p:cNvSpPr txBox="1"/>
          <p:nvPr>
            <p:ph idx="12" type="sldNum"/>
          </p:nvPr>
        </p:nvSpPr>
        <p:spPr>
          <a:xfrm>
            <a:off x="11080184" y="6404312"/>
            <a:ext cx="273616" cy="26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_WITH_CAPTION_TEXT" type="picTx">
  <p:cSld name="PICTURE_WITH_CAPTIO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9" name="Google Shape;149;p28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  <a:defRPr sz="1600"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idx="12" type="sldNum"/>
          </p:nvPr>
        </p:nvSpPr>
        <p:spPr>
          <a:xfrm>
            <a:off x="11080184" y="6404312"/>
            <a:ext cx="273616" cy="26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1" type="body"/>
          </p:nvPr>
        </p:nvSpPr>
        <p:spPr>
          <a:xfrm rot="5400000">
            <a:off x="3920330" y="-1256506"/>
            <a:ext cx="4351339" cy="10515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/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11080184" y="6404312"/>
            <a:ext cx="273616" cy="26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ITLE_AND_VERTICAL_TEXT" type="vertTitleAndTx">
  <p:cSld name="VERTICAL_TITLE_AND_VERTICAL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 rot="5400000">
            <a:off x="7133431" y="1956593"/>
            <a:ext cx="5811839" cy="2628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 rot="5400000">
            <a:off x="1799431" y="-596107"/>
            <a:ext cx="5811838" cy="7734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/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idx="12" type="sldNum"/>
          </p:nvPr>
        </p:nvSpPr>
        <p:spPr>
          <a:xfrm>
            <a:off x="11080184" y="6404312"/>
            <a:ext cx="273616" cy="26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un titel" showMasterSp="0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513862" y="404814"/>
            <a:ext cx="11166231" cy="677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1532577" y="6562985"/>
            <a:ext cx="156309" cy="12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un titel 0" showMasterSp="0">
  <p:cSld name="Kun titel 0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1560512" y="404813"/>
            <a:ext cx="9072564" cy="677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2200"/>
              <a:buFont typeface="Arial"/>
              <a:buNone/>
              <a:defRPr sz="22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10513218" y="6562984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11080184" y="6404312"/>
            <a:ext cx="273616" cy="26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39.png"/><Relationship Id="rId9" Type="http://schemas.openxmlformats.org/officeDocument/2006/relationships/image" Target="../media/image38.png"/><Relationship Id="rId5" Type="http://schemas.openxmlformats.org/officeDocument/2006/relationships/image" Target="../media/image28.jpg"/><Relationship Id="rId6" Type="http://schemas.openxmlformats.org/officeDocument/2006/relationships/image" Target="../media/image31.jpg"/><Relationship Id="rId7" Type="http://schemas.openxmlformats.org/officeDocument/2006/relationships/image" Target="../media/image19.png"/><Relationship Id="rId8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 rotWithShape="1">
          <a:blip r:embed="rId3">
            <a:alphaModFix/>
          </a:blip>
          <a:srcRect b="-1" l="8045" r="10615" t="0"/>
          <a:stretch/>
        </p:blipFill>
        <p:spPr>
          <a:xfrm>
            <a:off x="838200" y="-3810"/>
            <a:ext cx="992886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/>
          <p:nvPr/>
        </p:nvSpPr>
        <p:spPr>
          <a:xfrm>
            <a:off x="0" y="1"/>
            <a:ext cx="12192000" cy="6861810"/>
          </a:xfrm>
          <a:prstGeom prst="rect">
            <a:avLst/>
          </a:prstGeom>
          <a:gradFill>
            <a:gsLst>
              <a:gs pos="0">
                <a:srgbClr val="1F2229">
                  <a:alpha val="49803"/>
                </a:srgbClr>
              </a:gs>
              <a:gs pos="100000">
                <a:srgbClr val="1F2229">
                  <a:alpha val="60000"/>
                </a:srgbClr>
              </a:gs>
            </a:gsLst>
            <a:lin ang="16200000" scaled="0"/>
          </a:gradFill>
          <a:ln cap="flat" cmpd="sng" w="12700">
            <a:solidFill>
              <a:srgbClr val="D7D2D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ctr" dir="5400000" dist="50800">
              <a:schemeClr val="lt2">
                <a:alpha val="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" name="Google Shape;167;p31"/>
          <p:cNvSpPr txBox="1"/>
          <p:nvPr/>
        </p:nvSpPr>
        <p:spPr>
          <a:xfrm>
            <a:off x="1131570" y="2421252"/>
            <a:ext cx="9928860" cy="6852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language used in  the advertising &amp; Sentiment Analysis</a:t>
            </a:r>
            <a:endParaRPr b="1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p31"/>
          <p:cNvSpPr txBox="1"/>
          <p:nvPr/>
        </p:nvSpPr>
        <p:spPr>
          <a:xfrm>
            <a:off x="4371488" y="2896282"/>
            <a:ext cx="3396993" cy="29473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4CDD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Group 12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4CDD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Team Members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44CDDA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Mona Albalawi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Qiang Zhou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Yagna Ganesh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Mohammed Baaqeel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Vinod Raj Balraj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Yunxuan Hu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4CDD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0" i="0" sz="1400" u="none" cap="none" strike="noStrike">
              <a:solidFill>
                <a:srgbClr val="44CDD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11" id="241" name="Google Shape;24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201" y="1228551"/>
            <a:ext cx="9586124" cy="49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0"/>
          <p:cNvSpPr txBox="1"/>
          <p:nvPr>
            <p:ph type="title"/>
          </p:nvPr>
        </p:nvSpPr>
        <p:spPr>
          <a:xfrm>
            <a:off x="262758" y="169010"/>
            <a:ext cx="907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800"/>
              <a:buNone/>
            </a:pPr>
            <a:r>
              <a:rPr lang="en-US"/>
              <a:t>Markets Acquired </a:t>
            </a:r>
            <a:endParaRPr/>
          </a:p>
        </p:txBody>
      </p:sp>
      <p:cxnSp>
        <p:nvCxnSpPr>
          <p:cNvPr id="243" name="Google Shape;243;p40"/>
          <p:cNvCxnSpPr/>
          <p:nvPr/>
        </p:nvCxnSpPr>
        <p:spPr>
          <a:xfrm>
            <a:off x="262758" y="1078647"/>
            <a:ext cx="9616965" cy="0"/>
          </a:xfrm>
          <a:prstGeom prst="straightConnector1">
            <a:avLst/>
          </a:prstGeom>
          <a:noFill/>
          <a:ln cap="flat" cmpd="sng" w="9525">
            <a:solidFill>
              <a:srgbClr val="549F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1143011" y="394488"/>
            <a:ext cx="907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2200"/>
              <a:buFont typeface="Arial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249" name="Google Shape;249;p41"/>
          <p:cNvSpPr/>
          <p:nvPr/>
        </p:nvSpPr>
        <p:spPr>
          <a:xfrm>
            <a:off x="1939730" y="1222116"/>
            <a:ext cx="676886" cy="1648849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21600" y="15569"/>
                </a:lnTo>
                <a:lnTo>
                  <a:pt x="0" y="21600"/>
                </a:lnTo>
                <a:cubicBezTo>
                  <a:pt x="10" y="18170"/>
                  <a:pt x="19" y="14741"/>
                  <a:pt x="29" y="11311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8982A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1"/>
          <p:cNvSpPr/>
          <p:nvPr/>
        </p:nvSpPr>
        <p:spPr>
          <a:xfrm>
            <a:off x="2615829" y="2398939"/>
            <a:ext cx="6002596" cy="122311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496" y="0"/>
                </a:lnTo>
                <a:lnTo>
                  <a:pt x="21600" y="10800"/>
                </a:lnTo>
                <a:lnTo>
                  <a:pt x="20496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4012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1"/>
          <p:cNvSpPr/>
          <p:nvPr/>
        </p:nvSpPr>
        <p:spPr>
          <a:xfrm>
            <a:off x="2615831" y="3621011"/>
            <a:ext cx="6679477" cy="1163317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74" y="0"/>
                </a:lnTo>
                <a:lnTo>
                  <a:pt x="21600" y="10800"/>
                </a:lnTo>
                <a:lnTo>
                  <a:pt x="2067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1"/>
          <p:cNvSpPr/>
          <p:nvPr/>
        </p:nvSpPr>
        <p:spPr>
          <a:xfrm>
            <a:off x="2615828" y="4769523"/>
            <a:ext cx="8016093" cy="120687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795" y="0"/>
                </a:lnTo>
                <a:lnTo>
                  <a:pt x="21600" y="10800"/>
                </a:lnTo>
                <a:lnTo>
                  <a:pt x="2079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96B7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1"/>
          <p:cNvSpPr/>
          <p:nvPr/>
        </p:nvSpPr>
        <p:spPr>
          <a:xfrm>
            <a:off x="2615831" y="1214916"/>
            <a:ext cx="4780375" cy="1190355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231" y="0"/>
                </a:lnTo>
                <a:lnTo>
                  <a:pt x="21600" y="10800"/>
                </a:lnTo>
                <a:lnTo>
                  <a:pt x="2023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1508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Google Shape;254;p41"/>
          <p:cNvGrpSpPr/>
          <p:nvPr/>
        </p:nvGrpSpPr>
        <p:grpSpPr>
          <a:xfrm>
            <a:off x="1142999" y="2837362"/>
            <a:ext cx="807821" cy="775504"/>
            <a:chOff x="-1" y="0"/>
            <a:chExt cx="807820" cy="775502"/>
          </a:xfrm>
        </p:grpSpPr>
        <p:sp>
          <p:nvSpPr>
            <p:cNvPr id="255" name="Google Shape;255;p41"/>
            <p:cNvSpPr/>
            <p:nvPr/>
          </p:nvSpPr>
          <p:spPr>
            <a:xfrm>
              <a:off x="-1" y="0"/>
              <a:ext cx="807820" cy="775502"/>
            </a:xfrm>
            <a:prstGeom prst="rect">
              <a:avLst/>
            </a:prstGeom>
            <a:solidFill>
              <a:srgbClr val="04012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1"/>
            <p:cNvSpPr/>
            <p:nvPr/>
          </p:nvSpPr>
          <p:spPr>
            <a:xfrm>
              <a:off x="-1" y="113727"/>
              <a:ext cx="807820" cy="548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257" name="Google Shape;257;p41"/>
          <p:cNvGrpSpPr/>
          <p:nvPr/>
        </p:nvGrpSpPr>
        <p:grpSpPr>
          <a:xfrm>
            <a:off x="1142999" y="3596763"/>
            <a:ext cx="807821" cy="775503"/>
            <a:chOff x="-1" y="0"/>
            <a:chExt cx="807820" cy="775502"/>
          </a:xfrm>
        </p:grpSpPr>
        <p:sp>
          <p:nvSpPr>
            <p:cNvPr id="258" name="Google Shape;258;p41"/>
            <p:cNvSpPr/>
            <p:nvPr/>
          </p:nvSpPr>
          <p:spPr>
            <a:xfrm>
              <a:off x="-1" y="0"/>
              <a:ext cx="807820" cy="77550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1"/>
            <p:cNvSpPr/>
            <p:nvPr/>
          </p:nvSpPr>
          <p:spPr>
            <a:xfrm>
              <a:off x="-1" y="113727"/>
              <a:ext cx="807820" cy="548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123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040123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grpSp>
        <p:nvGrpSpPr>
          <p:cNvPr id="260" name="Google Shape;260;p41"/>
          <p:cNvGrpSpPr/>
          <p:nvPr/>
        </p:nvGrpSpPr>
        <p:grpSpPr>
          <a:xfrm>
            <a:off x="1142997" y="4356165"/>
            <a:ext cx="807822" cy="775504"/>
            <a:chOff x="-1" y="0"/>
            <a:chExt cx="807820" cy="775502"/>
          </a:xfrm>
        </p:grpSpPr>
        <p:sp>
          <p:nvSpPr>
            <p:cNvPr id="261" name="Google Shape;261;p41"/>
            <p:cNvSpPr/>
            <p:nvPr/>
          </p:nvSpPr>
          <p:spPr>
            <a:xfrm>
              <a:off x="-1" y="0"/>
              <a:ext cx="807820" cy="775502"/>
            </a:xfrm>
            <a:prstGeom prst="rect">
              <a:avLst/>
            </a:prstGeom>
            <a:solidFill>
              <a:srgbClr val="F96B7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-1" y="113727"/>
              <a:ext cx="807820" cy="548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grpSp>
        <p:nvGrpSpPr>
          <p:cNvPr id="263" name="Google Shape;263;p41"/>
          <p:cNvGrpSpPr/>
          <p:nvPr/>
        </p:nvGrpSpPr>
        <p:grpSpPr>
          <a:xfrm>
            <a:off x="1142999" y="2077959"/>
            <a:ext cx="807821" cy="775503"/>
            <a:chOff x="-1" y="0"/>
            <a:chExt cx="807820" cy="775502"/>
          </a:xfrm>
        </p:grpSpPr>
        <p:sp>
          <p:nvSpPr>
            <p:cNvPr id="264" name="Google Shape;264;p41"/>
            <p:cNvSpPr/>
            <p:nvPr/>
          </p:nvSpPr>
          <p:spPr>
            <a:xfrm>
              <a:off x="-1" y="0"/>
              <a:ext cx="807820" cy="775502"/>
            </a:xfrm>
            <a:prstGeom prst="rect">
              <a:avLst/>
            </a:prstGeom>
            <a:solidFill>
              <a:srgbClr val="51508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-1" y="113727"/>
              <a:ext cx="807820" cy="548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sp>
        <p:nvSpPr>
          <p:cNvPr id="266" name="Google Shape;266;p41"/>
          <p:cNvSpPr/>
          <p:nvPr/>
        </p:nvSpPr>
        <p:spPr>
          <a:xfrm>
            <a:off x="1948000" y="2401183"/>
            <a:ext cx="668615" cy="1241751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4" y="20528"/>
                  <a:pt x="8" y="19455"/>
                  <a:pt x="12" y="18383"/>
                </a:cubicBezTo>
                <a:lnTo>
                  <a:pt x="0" y="18383"/>
                </a:lnTo>
                <a:cubicBezTo>
                  <a:pt x="13" y="14916"/>
                  <a:pt x="26" y="11448"/>
                  <a:pt x="39" y="7981"/>
                </a:cubicBezTo>
                <a:cubicBezTo>
                  <a:pt x="7226" y="5239"/>
                  <a:pt x="14413" y="2742"/>
                  <a:pt x="21600" y="0"/>
                </a:cubicBezTo>
                <a:close/>
              </a:path>
            </a:pathLst>
          </a:custGeom>
          <a:solidFill>
            <a:srgbClr val="2B283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1"/>
          <p:cNvSpPr/>
          <p:nvPr/>
        </p:nvSpPr>
        <p:spPr>
          <a:xfrm flipH="1" rot="10800000">
            <a:off x="1948000" y="3596761"/>
            <a:ext cx="668615" cy="1182253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21600" y="21153"/>
                </a:lnTo>
                <a:lnTo>
                  <a:pt x="0" y="21600"/>
                </a:lnTo>
                <a:cubicBezTo>
                  <a:pt x="4" y="20489"/>
                  <a:pt x="8" y="19377"/>
                  <a:pt x="12" y="18266"/>
                </a:cubicBezTo>
                <a:lnTo>
                  <a:pt x="0" y="18266"/>
                </a:lnTo>
                <a:cubicBezTo>
                  <a:pt x="13" y="14757"/>
                  <a:pt x="26" y="11248"/>
                  <a:pt x="39" y="7738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1"/>
          <p:cNvSpPr/>
          <p:nvPr/>
        </p:nvSpPr>
        <p:spPr>
          <a:xfrm flipH="1" rot="10800000">
            <a:off x="1948000" y="4352476"/>
            <a:ext cx="667832" cy="1632400"/>
          </a:xfrm>
          <a:custGeom>
            <a:rect b="b" l="l" r="r" t="t"/>
            <a:pathLst>
              <a:path extrusionOk="0" h="21600" w="21600">
                <a:moveTo>
                  <a:pt x="21475" y="0"/>
                </a:moveTo>
                <a:lnTo>
                  <a:pt x="21600" y="16008"/>
                </a:lnTo>
                <a:cubicBezTo>
                  <a:pt x="14442" y="18002"/>
                  <a:pt x="7158" y="19606"/>
                  <a:pt x="0" y="21600"/>
                </a:cubicBezTo>
                <a:cubicBezTo>
                  <a:pt x="10" y="18199"/>
                  <a:pt x="19" y="14618"/>
                  <a:pt x="28" y="11217"/>
                </a:cubicBezTo>
                <a:lnTo>
                  <a:pt x="21475" y="0"/>
                </a:lnTo>
                <a:close/>
              </a:path>
            </a:pathLst>
          </a:custGeom>
          <a:solidFill>
            <a:srgbClr val="F8565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1"/>
          <p:cNvSpPr/>
          <p:nvPr/>
        </p:nvSpPr>
        <p:spPr>
          <a:xfrm>
            <a:off x="2842204" y="3887339"/>
            <a:ext cx="494374" cy="599081"/>
          </a:xfrm>
          <a:custGeom>
            <a:rect b="b" l="l" r="r" t="t"/>
            <a:pathLst>
              <a:path extrusionOk="0" h="21600" w="21600">
                <a:moveTo>
                  <a:pt x="13149" y="16963"/>
                </a:moveTo>
                <a:cubicBezTo>
                  <a:pt x="13149" y="13486"/>
                  <a:pt x="13149" y="13486"/>
                  <a:pt x="13149" y="13486"/>
                </a:cubicBezTo>
                <a:cubicBezTo>
                  <a:pt x="3672" y="5662"/>
                  <a:pt x="3672" y="5662"/>
                  <a:pt x="3672" y="5662"/>
                </a:cubicBezTo>
                <a:cubicBezTo>
                  <a:pt x="7425" y="5662"/>
                  <a:pt x="7425" y="5662"/>
                  <a:pt x="7425" y="5662"/>
                </a:cubicBezTo>
                <a:cubicBezTo>
                  <a:pt x="7425" y="4703"/>
                  <a:pt x="7425" y="4703"/>
                  <a:pt x="7425" y="4703"/>
                </a:cubicBezTo>
                <a:cubicBezTo>
                  <a:pt x="1728" y="4703"/>
                  <a:pt x="1728" y="4703"/>
                  <a:pt x="1728" y="4703"/>
                </a:cubicBezTo>
                <a:cubicBezTo>
                  <a:pt x="1728" y="9429"/>
                  <a:pt x="1728" y="9429"/>
                  <a:pt x="1728" y="9429"/>
                </a:cubicBezTo>
                <a:cubicBezTo>
                  <a:pt x="2862" y="9429"/>
                  <a:pt x="2862" y="9429"/>
                  <a:pt x="2862" y="9429"/>
                </a:cubicBezTo>
                <a:cubicBezTo>
                  <a:pt x="2862" y="6308"/>
                  <a:pt x="2862" y="6308"/>
                  <a:pt x="2862" y="6308"/>
                </a:cubicBezTo>
                <a:cubicBezTo>
                  <a:pt x="12015" y="13865"/>
                  <a:pt x="12015" y="13865"/>
                  <a:pt x="12015" y="13865"/>
                </a:cubicBezTo>
                <a:cubicBezTo>
                  <a:pt x="12015" y="16963"/>
                  <a:pt x="12015" y="16963"/>
                  <a:pt x="12015" y="16963"/>
                </a:cubicBezTo>
                <a:cubicBezTo>
                  <a:pt x="10746" y="17164"/>
                  <a:pt x="9720" y="18100"/>
                  <a:pt x="9720" y="19237"/>
                </a:cubicBezTo>
                <a:cubicBezTo>
                  <a:pt x="9720" y="20552"/>
                  <a:pt x="10989" y="21600"/>
                  <a:pt x="12582" y="21600"/>
                </a:cubicBezTo>
                <a:cubicBezTo>
                  <a:pt x="14175" y="21600"/>
                  <a:pt x="15444" y="20552"/>
                  <a:pt x="15444" y="19237"/>
                </a:cubicBezTo>
                <a:cubicBezTo>
                  <a:pt x="15444" y="18212"/>
                  <a:pt x="14418" y="17253"/>
                  <a:pt x="13149" y="16963"/>
                </a:cubicBezTo>
                <a:close/>
                <a:moveTo>
                  <a:pt x="12582" y="20753"/>
                </a:moveTo>
                <a:cubicBezTo>
                  <a:pt x="11664" y="20753"/>
                  <a:pt x="10881" y="20084"/>
                  <a:pt x="10881" y="19326"/>
                </a:cubicBezTo>
                <a:cubicBezTo>
                  <a:pt x="10881" y="18591"/>
                  <a:pt x="11556" y="17922"/>
                  <a:pt x="12582" y="17922"/>
                </a:cubicBezTo>
                <a:cubicBezTo>
                  <a:pt x="13608" y="17922"/>
                  <a:pt x="14283" y="18591"/>
                  <a:pt x="14283" y="19326"/>
                </a:cubicBezTo>
                <a:cubicBezTo>
                  <a:pt x="14283" y="20084"/>
                  <a:pt x="13500" y="20753"/>
                  <a:pt x="12582" y="20753"/>
                </a:cubicBezTo>
                <a:close/>
                <a:moveTo>
                  <a:pt x="4806" y="13196"/>
                </a:moveTo>
                <a:cubicBezTo>
                  <a:pt x="2862" y="14890"/>
                  <a:pt x="2862" y="14890"/>
                  <a:pt x="2862" y="14890"/>
                </a:cubicBezTo>
                <a:cubicBezTo>
                  <a:pt x="810" y="13196"/>
                  <a:pt x="810" y="13196"/>
                  <a:pt x="810" y="13196"/>
                </a:cubicBezTo>
                <a:cubicBezTo>
                  <a:pt x="0" y="13865"/>
                  <a:pt x="0" y="13865"/>
                  <a:pt x="0" y="13865"/>
                </a:cubicBezTo>
                <a:cubicBezTo>
                  <a:pt x="2079" y="15559"/>
                  <a:pt x="2079" y="15559"/>
                  <a:pt x="2079" y="15559"/>
                </a:cubicBezTo>
                <a:cubicBezTo>
                  <a:pt x="0" y="17164"/>
                  <a:pt x="0" y="17164"/>
                  <a:pt x="0" y="17164"/>
                </a:cubicBezTo>
                <a:cubicBezTo>
                  <a:pt x="810" y="17833"/>
                  <a:pt x="810" y="17833"/>
                  <a:pt x="810" y="17833"/>
                </a:cubicBezTo>
                <a:cubicBezTo>
                  <a:pt x="2862" y="16228"/>
                  <a:pt x="2862" y="16228"/>
                  <a:pt x="2862" y="16228"/>
                </a:cubicBezTo>
                <a:cubicBezTo>
                  <a:pt x="4806" y="17833"/>
                  <a:pt x="4806" y="17833"/>
                  <a:pt x="4806" y="17833"/>
                </a:cubicBezTo>
                <a:cubicBezTo>
                  <a:pt x="5616" y="17164"/>
                  <a:pt x="5616" y="17164"/>
                  <a:pt x="5616" y="17164"/>
                </a:cubicBezTo>
                <a:cubicBezTo>
                  <a:pt x="3672" y="15559"/>
                  <a:pt x="3672" y="15559"/>
                  <a:pt x="3672" y="15559"/>
                </a:cubicBezTo>
                <a:cubicBezTo>
                  <a:pt x="5616" y="13865"/>
                  <a:pt x="5616" y="13865"/>
                  <a:pt x="5616" y="13865"/>
                </a:cubicBezTo>
                <a:lnTo>
                  <a:pt x="4806" y="13196"/>
                </a:lnTo>
                <a:close/>
                <a:moveTo>
                  <a:pt x="21600" y="7245"/>
                </a:moveTo>
                <a:cubicBezTo>
                  <a:pt x="20817" y="6598"/>
                  <a:pt x="20817" y="6598"/>
                  <a:pt x="20817" y="6598"/>
                </a:cubicBezTo>
                <a:cubicBezTo>
                  <a:pt x="18873" y="8292"/>
                  <a:pt x="18873" y="8292"/>
                  <a:pt x="18873" y="8292"/>
                </a:cubicBezTo>
                <a:cubicBezTo>
                  <a:pt x="16821" y="6598"/>
                  <a:pt x="16821" y="6598"/>
                  <a:pt x="16821" y="6598"/>
                </a:cubicBezTo>
                <a:cubicBezTo>
                  <a:pt x="16011" y="7245"/>
                  <a:pt x="16011" y="7245"/>
                  <a:pt x="16011" y="7245"/>
                </a:cubicBezTo>
                <a:cubicBezTo>
                  <a:pt x="18063" y="8961"/>
                  <a:pt x="18063" y="8961"/>
                  <a:pt x="18063" y="8961"/>
                </a:cubicBezTo>
                <a:cubicBezTo>
                  <a:pt x="16011" y="10566"/>
                  <a:pt x="16011" y="10566"/>
                  <a:pt x="16011" y="10566"/>
                </a:cubicBezTo>
                <a:cubicBezTo>
                  <a:pt x="16821" y="11212"/>
                  <a:pt x="16821" y="11212"/>
                  <a:pt x="16821" y="11212"/>
                </a:cubicBezTo>
                <a:cubicBezTo>
                  <a:pt x="18873" y="9607"/>
                  <a:pt x="18873" y="9607"/>
                  <a:pt x="18873" y="9607"/>
                </a:cubicBezTo>
                <a:cubicBezTo>
                  <a:pt x="20817" y="11212"/>
                  <a:pt x="20817" y="11212"/>
                  <a:pt x="20817" y="11212"/>
                </a:cubicBezTo>
                <a:cubicBezTo>
                  <a:pt x="21600" y="10566"/>
                  <a:pt x="21600" y="10566"/>
                  <a:pt x="21600" y="10566"/>
                </a:cubicBezTo>
                <a:cubicBezTo>
                  <a:pt x="19683" y="8961"/>
                  <a:pt x="19683" y="8961"/>
                  <a:pt x="19683" y="8961"/>
                </a:cubicBezTo>
                <a:lnTo>
                  <a:pt x="21600" y="7245"/>
                </a:lnTo>
                <a:close/>
                <a:moveTo>
                  <a:pt x="15093" y="0"/>
                </a:moveTo>
                <a:cubicBezTo>
                  <a:pt x="13149" y="1694"/>
                  <a:pt x="13149" y="1694"/>
                  <a:pt x="13149" y="1694"/>
                </a:cubicBezTo>
                <a:cubicBezTo>
                  <a:pt x="11097" y="0"/>
                  <a:pt x="11097" y="0"/>
                  <a:pt x="11097" y="0"/>
                </a:cubicBezTo>
                <a:cubicBezTo>
                  <a:pt x="10287" y="646"/>
                  <a:pt x="10287" y="646"/>
                  <a:pt x="10287" y="646"/>
                </a:cubicBezTo>
                <a:cubicBezTo>
                  <a:pt x="12366" y="2341"/>
                  <a:pt x="12366" y="2341"/>
                  <a:pt x="12366" y="2341"/>
                </a:cubicBezTo>
                <a:cubicBezTo>
                  <a:pt x="10287" y="3946"/>
                  <a:pt x="10287" y="3946"/>
                  <a:pt x="10287" y="3946"/>
                </a:cubicBezTo>
                <a:cubicBezTo>
                  <a:pt x="11097" y="4614"/>
                  <a:pt x="11097" y="4614"/>
                  <a:pt x="11097" y="4614"/>
                </a:cubicBezTo>
                <a:cubicBezTo>
                  <a:pt x="13149" y="3009"/>
                  <a:pt x="13149" y="3009"/>
                  <a:pt x="13149" y="3009"/>
                </a:cubicBezTo>
                <a:cubicBezTo>
                  <a:pt x="15093" y="4614"/>
                  <a:pt x="15093" y="4614"/>
                  <a:pt x="15093" y="4614"/>
                </a:cubicBezTo>
                <a:cubicBezTo>
                  <a:pt x="15903" y="3946"/>
                  <a:pt x="15903" y="3946"/>
                  <a:pt x="15903" y="3946"/>
                </a:cubicBezTo>
                <a:cubicBezTo>
                  <a:pt x="13959" y="2341"/>
                  <a:pt x="13959" y="2341"/>
                  <a:pt x="13959" y="2341"/>
                </a:cubicBezTo>
                <a:cubicBezTo>
                  <a:pt x="15903" y="646"/>
                  <a:pt x="15903" y="646"/>
                  <a:pt x="15903" y="646"/>
                </a:cubicBezTo>
                <a:lnTo>
                  <a:pt x="15093" y="0"/>
                </a:lnTo>
                <a:close/>
              </a:path>
            </a:pathLst>
          </a:custGeom>
          <a:solidFill>
            <a:srgbClr val="04012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A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1"/>
          <p:cNvSpPr/>
          <p:nvPr/>
        </p:nvSpPr>
        <p:spPr>
          <a:xfrm>
            <a:off x="2848503" y="1518585"/>
            <a:ext cx="474277" cy="599081"/>
          </a:xfrm>
          <a:custGeom>
            <a:rect b="b" l="l" r="r" t="t"/>
            <a:pathLst>
              <a:path extrusionOk="0" h="21600" w="21600">
                <a:moveTo>
                  <a:pt x="21033" y="0"/>
                </a:moveTo>
                <a:cubicBezTo>
                  <a:pt x="13068" y="0"/>
                  <a:pt x="13068" y="0"/>
                  <a:pt x="13068" y="0"/>
                </a:cubicBezTo>
                <a:cubicBezTo>
                  <a:pt x="12771" y="0"/>
                  <a:pt x="12501" y="214"/>
                  <a:pt x="12501" y="449"/>
                </a:cubicBezTo>
                <a:cubicBezTo>
                  <a:pt x="12501" y="21151"/>
                  <a:pt x="12501" y="21151"/>
                  <a:pt x="12501" y="21151"/>
                </a:cubicBezTo>
                <a:cubicBezTo>
                  <a:pt x="12501" y="21386"/>
                  <a:pt x="12771" y="21600"/>
                  <a:pt x="13068" y="21600"/>
                </a:cubicBezTo>
                <a:cubicBezTo>
                  <a:pt x="21033" y="21600"/>
                  <a:pt x="21033" y="21600"/>
                  <a:pt x="21033" y="21600"/>
                </a:cubicBezTo>
                <a:cubicBezTo>
                  <a:pt x="21357" y="21600"/>
                  <a:pt x="21600" y="21386"/>
                  <a:pt x="21600" y="21151"/>
                </a:cubicBezTo>
                <a:cubicBezTo>
                  <a:pt x="21600" y="449"/>
                  <a:pt x="21600" y="449"/>
                  <a:pt x="21600" y="449"/>
                </a:cubicBezTo>
                <a:cubicBezTo>
                  <a:pt x="21600" y="214"/>
                  <a:pt x="21357" y="0"/>
                  <a:pt x="21033" y="0"/>
                </a:cubicBezTo>
                <a:close/>
                <a:moveTo>
                  <a:pt x="20466" y="20703"/>
                </a:moveTo>
                <a:cubicBezTo>
                  <a:pt x="13635" y="20703"/>
                  <a:pt x="13635" y="20703"/>
                  <a:pt x="13635" y="20703"/>
                </a:cubicBezTo>
                <a:cubicBezTo>
                  <a:pt x="13635" y="18011"/>
                  <a:pt x="13635" y="18011"/>
                  <a:pt x="13635" y="18011"/>
                </a:cubicBezTo>
                <a:cubicBezTo>
                  <a:pt x="15903" y="18011"/>
                  <a:pt x="15903" y="18011"/>
                  <a:pt x="15903" y="18011"/>
                </a:cubicBezTo>
                <a:cubicBezTo>
                  <a:pt x="15903" y="17092"/>
                  <a:pt x="15903" y="17092"/>
                  <a:pt x="15903" y="17092"/>
                </a:cubicBezTo>
                <a:cubicBezTo>
                  <a:pt x="13635" y="17092"/>
                  <a:pt x="13635" y="17092"/>
                  <a:pt x="13635" y="17092"/>
                </a:cubicBezTo>
                <a:cubicBezTo>
                  <a:pt x="13635" y="15297"/>
                  <a:pt x="13635" y="15297"/>
                  <a:pt x="13635" y="15297"/>
                </a:cubicBezTo>
                <a:cubicBezTo>
                  <a:pt x="15903" y="15297"/>
                  <a:pt x="15903" y="15297"/>
                  <a:pt x="15903" y="15297"/>
                </a:cubicBezTo>
                <a:cubicBezTo>
                  <a:pt x="15903" y="14400"/>
                  <a:pt x="15903" y="14400"/>
                  <a:pt x="15903" y="14400"/>
                </a:cubicBezTo>
                <a:cubicBezTo>
                  <a:pt x="13635" y="14400"/>
                  <a:pt x="13635" y="14400"/>
                  <a:pt x="13635" y="14400"/>
                </a:cubicBezTo>
                <a:cubicBezTo>
                  <a:pt x="13635" y="12605"/>
                  <a:pt x="13635" y="12605"/>
                  <a:pt x="13635" y="12605"/>
                </a:cubicBezTo>
                <a:cubicBezTo>
                  <a:pt x="15903" y="12605"/>
                  <a:pt x="15903" y="12605"/>
                  <a:pt x="15903" y="12605"/>
                </a:cubicBezTo>
                <a:cubicBezTo>
                  <a:pt x="15903" y="11708"/>
                  <a:pt x="15903" y="11708"/>
                  <a:pt x="15903" y="11708"/>
                </a:cubicBezTo>
                <a:cubicBezTo>
                  <a:pt x="13635" y="11708"/>
                  <a:pt x="13635" y="11708"/>
                  <a:pt x="13635" y="11708"/>
                </a:cubicBezTo>
                <a:cubicBezTo>
                  <a:pt x="13635" y="9913"/>
                  <a:pt x="13635" y="9913"/>
                  <a:pt x="13635" y="9913"/>
                </a:cubicBezTo>
                <a:cubicBezTo>
                  <a:pt x="15903" y="9913"/>
                  <a:pt x="15903" y="9913"/>
                  <a:pt x="15903" y="9913"/>
                </a:cubicBezTo>
                <a:cubicBezTo>
                  <a:pt x="15903" y="8995"/>
                  <a:pt x="15903" y="8995"/>
                  <a:pt x="15903" y="8995"/>
                </a:cubicBezTo>
                <a:cubicBezTo>
                  <a:pt x="13635" y="8995"/>
                  <a:pt x="13635" y="8995"/>
                  <a:pt x="13635" y="8995"/>
                </a:cubicBezTo>
                <a:cubicBezTo>
                  <a:pt x="13635" y="7200"/>
                  <a:pt x="13635" y="7200"/>
                  <a:pt x="13635" y="7200"/>
                </a:cubicBezTo>
                <a:cubicBezTo>
                  <a:pt x="15903" y="7200"/>
                  <a:pt x="15903" y="7200"/>
                  <a:pt x="15903" y="7200"/>
                </a:cubicBezTo>
                <a:cubicBezTo>
                  <a:pt x="15903" y="6303"/>
                  <a:pt x="15903" y="6303"/>
                  <a:pt x="15903" y="6303"/>
                </a:cubicBezTo>
                <a:cubicBezTo>
                  <a:pt x="13635" y="6303"/>
                  <a:pt x="13635" y="6303"/>
                  <a:pt x="13635" y="6303"/>
                </a:cubicBezTo>
                <a:cubicBezTo>
                  <a:pt x="13635" y="4508"/>
                  <a:pt x="13635" y="4508"/>
                  <a:pt x="13635" y="4508"/>
                </a:cubicBezTo>
                <a:cubicBezTo>
                  <a:pt x="15903" y="4508"/>
                  <a:pt x="15903" y="4508"/>
                  <a:pt x="15903" y="4508"/>
                </a:cubicBezTo>
                <a:cubicBezTo>
                  <a:pt x="15903" y="3611"/>
                  <a:pt x="15903" y="3611"/>
                  <a:pt x="15903" y="3611"/>
                </a:cubicBezTo>
                <a:cubicBezTo>
                  <a:pt x="13635" y="3611"/>
                  <a:pt x="13635" y="3611"/>
                  <a:pt x="13635" y="3611"/>
                </a:cubicBezTo>
                <a:cubicBezTo>
                  <a:pt x="13635" y="919"/>
                  <a:pt x="13635" y="919"/>
                  <a:pt x="13635" y="919"/>
                </a:cubicBezTo>
                <a:cubicBezTo>
                  <a:pt x="20466" y="919"/>
                  <a:pt x="20466" y="919"/>
                  <a:pt x="20466" y="919"/>
                </a:cubicBezTo>
                <a:lnTo>
                  <a:pt x="20466" y="20703"/>
                </a:lnTo>
                <a:close/>
                <a:moveTo>
                  <a:pt x="4455" y="1111"/>
                </a:moveTo>
                <a:cubicBezTo>
                  <a:pt x="4239" y="855"/>
                  <a:pt x="3726" y="855"/>
                  <a:pt x="3510" y="1111"/>
                </a:cubicBezTo>
                <a:cubicBezTo>
                  <a:pt x="108" y="5149"/>
                  <a:pt x="108" y="5149"/>
                  <a:pt x="108" y="5149"/>
                </a:cubicBezTo>
                <a:cubicBezTo>
                  <a:pt x="27" y="5234"/>
                  <a:pt x="0" y="5320"/>
                  <a:pt x="0" y="5405"/>
                </a:cubicBezTo>
                <a:cubicBezTo>
                  <a:pt x="0" y="18459"/>
                  <a:pt x="0" y="18459"/>
                  <a:pt x="0" y="18459"/>
                </a:cubicBezTo>
                <a:cubicBezTo>
                  <a:pt x="0" y="19699"/>
                  <a:pt x="1269" y="20703"/>
                  <a:pt x="2835" y="20703"/>
                </a:cubicBezTo>
                <a:cubicBezTo>
                  <a:pt x="5103" y="20703"/>
                  <a:pt x="5103" y="20703"/>
                  <a:pt x="5103" y="20703"/>
                </a:cubicBezTo>
                <a:cubicBezTo>
                  <a:pt x="6696" y="20703"/>
                  <a:pt x="7965" y="19699"/>
                  <a:pt x="7965" y="18459"/>
                </a:cubicBezTo>
                <a:cubicBezTo>
                  <a:pt x="7965" y="5405"/>
                  <a:pt x="7965" y="5405"/>
                  <a:pt x="7965" y="5405"/>
                </a:cubicBezTo>
                <a:cubicBezTo>
                  <a:pt x="7965" y="5320"/>
                  <a:pt x="7911" y="5234"/>
                  <a:pt x="7857" y="5149"/>
                </a:cubicBezTo>
                <a:lnTo>
                  <a:pt x="4455" y="1111"/>
                </a:lnTo>
                <a:close/>
                <a:moveTo>
                  <a:pt x="3969" y="2179"/>
                </a:moveTo>
                <a:cubicBezTo>
                  <a:pt x="4806" y="3162"/>
                  <a:pt x="4806" y="3162"/>
                  <a:pt x="4806" y="3162"/>
                </a:cubicBezTo>
                <a:cubicBezTo>
                  <a:pt x="3159" y="3162"/>
                  <a:pt x="3159" y="3162"/>
                  <a:pt x="3159" y="3162"/>
                </a:cubicBezTo>
                <a:lnTo>
                  <a:pt x="3969" y="2179"/>
                </a:lnTo>
                <a:close/>
                <a:moveTo>
                  <a:pt x="1134" y="7414"/>
                </a:moveTo>
                <a:cubicBezTo>
                  <a:pt x="1485" y="7563"/>
                  <a:pt x="1863" y="7649"/>
                  <a:pt x="2268" y="7649"/>
                </a:cubicBezTo>
                <a:cubicBezTo>
                  <a:pt x="2268" y="15297"/>
                  <a:pt x="2268" y="15297"/>
                  <a:pt x="2268" y="15297"/>
                </a:cubicBezTo>
                <a:cubicBezTo>
                  <a:pt x="1134" y="15297"/>
                  <a:pt x="1134" y="15297"/>
                  <a:pt x="1134" y="15297"/>
                </a:cubicBezTo>
                <a:lnTo>
                  <a:pt x="1134" y="7414"/>
                </a:lnTo>
                <a:close/>
                <a:moveTo>
                  <a:pt x="6831" y="18459"/>
                </a:moveTo>
                <a:cubicBezTo>
                  <a:pt x="6831" y="19186"/>
                  <a:pt x="6048" y="19805"/>
                  <a:pt x="5103" y="19805"/>
                </a:cubicBezTo>
                <a:cubicBezTo>
                  <a:pt x="2835" y="19805"/>
                  <a:pt x="2835" y="19805"/>
                  <a:pt x="2835" y="19805"/>
                </a:cubicBezTo>
                <a:cubicBezTo>
                  <a:pt x="1890" y="19805"/>
                  <a:pt x="1134" y="19186"/>
                  <a:pt x="1134" y="18459"/>
                </a:cubicBezTo>
                <a:cubicBezTo>
                  <a:pt x="1134" y="18011"/>
                  <a:pt x="1134" y="18011"/>
                  <a:pt x="1134" y="18011"/>
                </a:cubicBezTo>
                <a:cubicBezTo>
                  <a:pt x="6831" y="18011"/>
                  <a:pt x="6831" y="18011"/>
                  <a:pt x="6831" y="18011"/>
                </a:cubicBezTo>
                <a:lnTo>
                  <a:pt x="6831" y="18459"/>
                </a:lnTo>
                <a:close/>
                <a:moveTo>
                  <a:pt x="6831" y="17092"/>
                </a:moveTo>
                <a:cubicBezTo>
                  <a:pt x="1134" y="17092"/>
                  <a:pt x="1134" y="17092"/>
                  <a:pt x="1134" y="17092"/>
                </a:cubicBezTo>
                <a:cubicBezTo>
                  <a:pt x="1134" y="16195"/>
                  <a:pt x="1134" y="16195"/>
                  <a:pt x="1134" y="16195"/>
                </a:cubicBezTo>
                <a:cubicBezTo>
                  <a:pt x="6831" y="16195"/>
                  <a:pt x="6831" y="16195"/>
                  <a:pt x="6831" y="16195"/>
                </a:cubicBezTo>
                <a:lnTo>
                  <a:pt x="6831" y="17092"/>
                </a:lnTo>
                <a:close/>
                <a:moveTo>
                  <a:pt x="3402" y="15297"/>
                </a:moveTo>
                <a:cubicBezTo>
                  <a:pt x="3402" y="7414"/>
                  <a:pt x="3402" y="7414"/>
                  <a:pt x="3402" y="7414"/>
                </a:cubicBezTo>
                <a:cubicBezTo>
                  <a:pt x="3618" y="7307"/>
                  <a:pt x="3807" y="7200"/>
                  <a:pt x="3969" y="7050"/>
                </a:cubicBezTo>
                <a:cubicBezTo>
                  <a:pt x="4131" y="7200"/>
                  <a:pt x="4320" y="7307"/>
                  <a:pt x="4536" y="7414"/>
                </a:cubicBezTo>
                <a:cubicBezTo>
                  <a:pt x="4536" y="15297"/>
                  <a:pt x="4536" y="15297"/>
                  <a:pt x="4536" y="15297"/>
                </a:cubicBezTo>
                <a:lnTo>
                  <a:pt x="3402" y="15297"/>
                </a:lnTo>
                <a:close/>
                <a:moveTo>
                  <a:pt x="6831" y="15297"/>
                </a:moveTo>
                <a:cubicBezTo>
                  <a:pt x="5697" y="15297"/>
                  <a:pt x="5697" y="15297"/>
                  <a:pt x="5697" y="15297"/>
                </a:cubicBezTo>
                <a:cubicBezTo>
                  <a:pt x="5697" y="7649"/>
                  <a:pt x="5697" y="7649"/>
                  <a:pt x="5697" y="7649"/>
                </a:cubicBezTo>
                <a:cubicBezTo>
                  <a:pt x="6102" y="7649"/>
                  <a:pt x="6480" y="7563"/>
                  <a:pt x="6831" y="7414"/>
                </a:cubicBezTo>
                <a:lnTo>
                  <a:pt x="6831" y="15297"/>
                </a:lnTo>
                <a:close/>
                <a:moveTo>
                  <a:pt x="6831" y="5854"/>
                </a:moveTo>
                <a:cubicBezTo>
                  <a:pt x="6831" y="6345"/>
                  <a:pt x="6318" y="6751"/>
                  <a:pt x="5697" y="6751"/>
                </a:cubicBezTo>
                <a:cubicBezTo>
                  <a:pt x="5049" y="6751"/>
                  <a:pt x="4536" y="6345"/>
                  <a:pt x="4536" y="5854"/>
                </a:cubicBezTo>
                <a:cubicBezTo>
                  <a:pt x="4536" y="5598"/>
                  <a:pt x="4293" y="5405"/>
                  <a:pt x="3969" y="5405"/>
                </a:cubicBezTo>
                <a:cubicBezTo>
                  <a:pt x="3672" y="5405"/>
                  <a:pt x="3402" y="5598"/>
                  <a:pt x="3402" y="5854"/>
                </a:cubicBezTo>
                <a:cubicBezTo>
                  <a:pt x="3402" y="6345"/>
                  <a:pt x="2889" y="6751"/>
                  <a:pt x="2268" y="6751"/>
                </a:cubicBezTo>
                <a:cubicBezTo>
                  <a:pt x="1647" y="6751"/>
                  <a:pt x="1134" y="6345"/>
                  <a:pt x="1134" y="5854"/>
                </a:cubicBezTo>
                <a:cubicBezTo>
                  <a:pt x="1134" y="5534"/>
                  <a:pt x="1134" y="5534"/>
                  <a:pt x="1134" y="5534"/>
                </a:cubicBezTo>
                <a:cubicBezTo>
                  <a:pt x="2376" y="4059"/>
                  <a:pt x="2376" y="4059"/>
                  <a:pt x="2376" y="4059"/>
                </a:cubicBezTo>
                <a:cubicBezTo>
                  <a:pt x="5562" y="4059"/>
                  <a:pt x="5562" y="4059"/>
                  <a:pt x="5562" y="4059"/>
                </a:cubicBezTo>
                <a:cubicBezTo>
                  <a:pt x="6831" y="5534"/>
                  <a:pt x="6831" y="5534"/>
                  <a:pt x="6831" y="5534"/>
                </a:cubicBezTo>
                <a:lnTo>
                  <a:pt x="6831" y="58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A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1"/>
          <p:cNvSpPr/>
          <p:nvPr/>
        </p:nvSpPr>
        <p:spPr>
          <a:xfrm>
            <a:off x="2813436" y="2709778"/>
            <a:ext cx="597433" cy="597768"/>
          </a:xfrm>
          <a:custGeom>
            <a:rect b="b" l="l" r="r" t="t"/>
            <a:pathLst>
              <a:path extrusionOk="0" h="21553" w="20924">
                <a:moveTo>
                  <a:pt x="20349" y="18186"/>
                </a:moveTo>
                <a:cubicBezTo>
                  <a:pt x="16322" y="14039"/>
                  <a:pt x="16322" y="14039"/>
                  <a:pt x="16322" y="14039"/>
                </a:cubicBezTo>
                <a:cubicBezTo>
                  <a:pt x="17002" y="13365"/>
                  <a:pt x="17002" y="13365"/>
                  <a:pt x="17002" y="13365"/>
                </a:cubicBezTo>
                <a:cubicBezTo>
                  <a:pt x="17185" y="13150"/>
                  <a:pt x="17185" y="12854"/>
                  <a:pt x="17002" y="12665"/>
                </a:cubicBezTo>
                <a:cubicBezTo>
                  <a:pt x="16818" y="12477"/>
                  <a:pt x="16505" y="12477"/>
                  <a:pt x="16322" y="12665"/>
                </a:cubicBezTo>
                <a:cubicBezTo>
                  <a:pt x="14648" y="14389"/>
                  <a:pt x="14648" y="14389"/>
                  <a:pt x="14648" y="14389"/>
                </a:cubicBezTo>
                <a:cubicBezTo>
                  <a:pt x="12138" y="11803"/>
                  <a:pt x="12138" y="11803"/>
                  <a:pt x="12138" y="11803"/>
                </a:cubicBezTo>
                <a:cubicBezTo>
                  <a:pt x="15276" y="8571"/>
                  <a:pt x="15276" y="8571"/>
                  <a:pt x="15276" y="8571"/>
                </a:cubicBezTo>
                <a:cubicBezTo>
                  <a:pt x="15720" y="8733"/>
                  <a:pt x="16165" y="8814"/>
                  <a:pt x="16635" y="8814"/>
                </a:cubicBezTo>
                <a:cubicBezTo>
                  <a:pt x="17786" y="8814"/>
                  <a:pt x="18858" y="8356"/>
                  <a:pt x="19669" y="7521"/>
                </a:cubicBezTo>
                <a:cubicBezTo>
                  <a:pt x="20898" y="6255"/>
                  <a:pt x="21264" y="4343"/>
                  <a:pt x="20584" y="2700"/>
                </a:cubicBezTo>
                <a:cubicBezTo>
                  <a:pt x="20506" y="2539"/>
                  <a:pt x="20375" y="2431"/>
                  <a:pt x="20218" y="2404"/>
                </a:cubicBezTo>
                <a:cubicBezTo>
                  <a:pt x="20061" y="2377"/>
                  <a:pt x="19904" y="2431"/>
                  <a:pt x="19800" y="2539"/>
                </a:cubicBezTo>
                <a:cubicBezTo>
                  <a:pt x="18126" y="4262"/>
                  <a:pt x="18126" y="4262"/>
                  <a:pt x="18126" y="4262"/>
                </a:cubicBezTo>
                <a:cubicBezTo>
                  <a:pt x="16766" y="4262"/>
                  <a:pt x="16766" y="4262"/>
                  <a:pt x="16766" y="4262"/>
                </a:cubicBezTo>
                <a:cubicBezTo>
                  <a:pt x="16766" y="2889"/>
                  <a:pt x="16766" y="2889"/>
                  <a:pt x="16766" y="2889"/>
                </a:cubicBezTo>
                <a:cubicBezTo>
                  <a:pt x="18466" y="1138"/>
                  <a:pt x="18466" y="1138"/>
                  <a:pt x="18466" y="1138"/>
                </a:cubicBezTo>
                <a:cubicBezTo>
                  <a:pt x="18571" y="1030"/>
                  <a:pt x="18623" y="869"/>
                  <a:pt x="18597" y="707"/>
                </a:cubicBezTo>
                <a:cubicBezTo>
                  <a:pt x="18544" y="546"/>
                  <a:pt x="18440" y="411"/>
                  <a:pt x="18309" y="357"/>
                </a:cubicBezTo>
                <a:cubicBezTo>
                  <a:pt x="17760" y="115"/>
                  <a:pt x="17211" y="7"/>
                  <a:pt x="16635" y="7"/>
                </a:cubicBezTo>
                <a:cubicBezTo>
                  <a:pt x="15485" y="7"/>
                  <a:pt x="14413" y="465"/>
                  <a:pt x="13602" y="1300"/>
                </a:cubicBezTo>
                <a:cubicBezTo>
                  <a:pt x="12451" y="2485"/>
                  <a:pt x="12059" y="4235"/>
                  <a:pt x="12582" y="5824"/>
                </a:cubicBezTo>
                <a:cubicBezTo>
                  <a:pt x="9444" y="9029"/>
                  <a:pt x="9444" y="9029"/>
                  <a:pt x="9444" y="9029"/>
                </a:cubicBezTo>
                <a:cubicBezTo>
                  <a:pt x="4502" y="3939"/>
                  <a:pt x="4502" y="3939"/>
                  <a:pt x="4502" y="3939"/>
                </a:cubicBezTo>
                <a:cubicBezTo>
                  <a:pt x="4842" y="3616"/>
                  <a:pt x="4842" y="3616"/>
                  <a:pt x="4842" y="3616"/>
                </a:cubicBezTo>
                <a:cubicBezTo>
                  <a:pt x="4920" y="3508"/>
                  <a:pt x="4972" y="3400"/>
                  <a:pt x="4972" y="3266"/>
                </a:cubicBezTo>
                <a:cubicBezTo>
                  <a:pt x="4972" y="3131"/>
                  <a:pt x="4920" y="2996"/>
                  <a:pt x="4842" y="2916"/>
                </a:cubicBezTo>
                <a:cubicBezTo>
                  <a:pt x="2148" y="142"/>
                  <a:pt x="2148" y="142"/>
                  <a:pt x="2148" y="142"/>
                </a:cubicBezTo>
                <a:cubicBezTo>
                  <a:pt x="1965" y="-47"/>
                  <a:pt x="1678" y="-47"/>
                  <a:pt x="1495" y="142"/>
                </a:cubicBezTo>
                <a:cubicBezTo>
                  <a:pt x="135" y="1515"/>
                  <a:pt x="135" y="1515"/>
                  <a:pt x="135" y="1515"/>
                </a:cubicBezTo>
                <a:cubicBezTo>
                  <a:pt x="56" y="1623"/>
                  <a:pt x="4" y="1731"/>
                  <a:pt x="4" y="1865"/>
                </a:cubicBezTo>
                <a:cubicBezTo>
                  <a:pt x="4" y="2000"/>
                  <a:pt x="56" y="2135"/>
                  <a:pt x="135" y="2215"/>
                </a:cubicBezTo>
                <a:cubicBezTo>
                  <a:pt x="2828" y="4989"/>
                  <a:pt x="2828" y="4989"/>
                  <a:pt x="2828" y="4989"/>
                </a:cubicBezTo>
                <a:cubicBezTo>
                  <a:pt x="2907" y="5097"/>
                  <a:pt x="3037" y="5124"/>
                  <a:pt x="3168" y="5124"/>
                </a:cubicBezTo>
                <a:cubicBezTo>
                  <a:pt x="3273" y="5124"/>
                  <a:pt x="3403" y="5097"/>
                  <a:pt x="3508" y="4989"/>
                </a:cubicBezTo>
                <a:cubicBezTo>
                  <a:pt x="3848" y="4639"/>
                  <a:pt x="3848" y="4639"/>
                  <a:pt x="3848" y="4639"/>
                </a:cubicBezTo>
                <a:cubicBezTo>
                  <a:pt x="8764" y="9730"/>
                  <a:pt x="8764" y="9730"/>
                  <a:pt x="8764" y="9730"/>
                </a:cubicBezTo>
                <a:cubicBezTo>
                  <a:pt x="5626" y="12961"/>
                  <a:pt x="5626" y="12961"/>
                  <a:pt x="5626" y="12961"/>
                </a:cubicBezTo>
                <a:cubicBezTo>
                  <a:pt x="5208" y="12800"/>
                  <a:pt x="4737" y="12746"/>
                  <a:pt x="4266" y="12746"/>
                </a:cubicBezTo>
                <a:cubicBezTo>
                  <a:pt x="3142" y="12746"/>
                  <a:pt x="2044" y="13204"/>
                  <a:pt x="1259" y="14012"/>
                </a:cubicBezTo>
                <a:cubicBezTo>
                  <a:pt x="4" y="15305"/>
                  <a:pt x="-336" y="17190"/>
                  <a:pt x="344" y="18860"/>
                </a:cubicBezTo>
                <a:cubicBezTo>
                  <a:pt x="396" y="18994"/>
                  <a:pt x="527" y="19102"/>
                  <a:pt x="684" y="19156"/>
                </a:cubicBezTo>
                <a:cubicBezTo>
                  <a:pt x="841" y="19183"/>
                  <a:pt x="998" y="19129"/>
                  <a:pt x="1102" y="19021"/>
                </a:cubicBezTo>
                <a:cubicBezTo>
                  <a:pt x="2802" y="17271"/>
                  <a:pt x="2802" y="17271"/>
                  <a:pt x="2802" y="17271"/>
                </a:cubicBezTo>
                <a:cubicBezTo>
                  <a:pt x="4136" y="17271"/>
                  <a:pt x="4136" y="17271"/>
                  <a:pt x="4136" y="17271"/>
                </a:cubicBezTo>
                <a:cubicBezTo>
                  <a:pt x="4136" y="18671"/>
                  <a:pt x="4136" y="18671"/>
                  <a:pt x="4136" y="18671"/>
                </a:cubicBezTo>
                <a:cubicBezTo>
                  <a:pt x="2462" y="20395"/>
                  <a:pt x="2462" y="20395"/>
                  <a:pt x="2462" y="20395"/>
                </a:cubicBezTo>
                <a:cubicBezTo>
                  <a:pt x="2331" y="20503"/>
                  <a:pt x="2305" y="20664"/>
                  <a:pt x="2331" y="20826"/>
                </a:cubicBezTo>
                <a:cubicBezTo>
                  <a:pt x="2357" y="20987"/>
                  <a:pt x="2462" y="21122"/>
                  <a:pt x="2619" y="21203"/>
                </a:cubicBezTo>
                <a:cubicBezTo>
                  <a:pt x="3142" y="21418"/>
                  <a:pt x="3691" y="21553"/>
                  <a:pt x="4266" y="21553"/>
                </a:cubicBezTo>
                <a:cubicBezTo>
                  <a:pt x="5417" y="21553"/>
                  <a:pt x="6489" y="21095"/>
                  <a:pt x="7300" y="20260"/>
                </a:cubicBezTo>
                <a:cubicBezTo>
                  <a:pt x="8450" y="19048"/>
                  <a:pt x="8843" y="17325"/>
                  <a:pt x="8320" y="15736"/>
                </a:cubicBezTo>
                <a:cubicBezTo>
                  <a:pt x="11458" y="12504"/>
                  <a:pt x="11458" y="12504"/>
                  <a:pt x="11458" y="12504"/>
                </a:cubicBezTo>
                <a:cubicBezTo>
                  <a:pt x="13968" y="15089"/>
                  <a:pt x="13968" y="15089"/>
                  <a:pt x="13968" y="15089"/>
                </a:cubicBezTo>
                <a:cubicBezTo>
                  <a:pt x="12295" y="16813"/>
                  <a:pt x="12295" y="16813"/>
                  <a:pt x="12295" y="16813"/>
                </a:cubicBezTo>
                <a:cubicBezTo>
                  <a:pt x="12111" y="17001"/>
                  <a:pt x="12111" y="17325"/>
                  <a:pt x="12295" y="17513"/>
                </a:cubicBezTo>
                <a:cubicBezTo>
                  <a:pt x="12373" y="17594"/>
                  <a:pt x="12504" y="17648"/>
                  <a:pt x="12634" y="17648"/>
                </a:cubicBezTo>
                <a:cubicBezTo>
                  <a:pt x="12739" y="17648"/>
                  <a:pt x="12870" y="17594"/>
                  <a:pt x="12974" y="17513"/>
                </a:cubicBezTo>
                <a:cubicBezTo>
                  <a:pt x="13628" y="16813"/>
                  <a:pt x="13628" y="16813"/>
                  <a:pt x="13628" y="16813"/>
                </a:cubicBezTo>
                <a:cubicBezTo>
                  <a:pt x="17681" y="20960"/>
                  <a:pt x="17681" y="20960"/>
                  <a:pt x="17681" y="20960"/>
                </a:cubicBezTo>
                <a:cubicBezTo>
                  <a:pt x="18021" y="21338"/>
                  <a:pt x="18518" y="21553"/>
                  <a:pt x="19015" y="21553"/>
                </a:cubicBezTo>
                <a:cubicBezTo>
                  <a:pt x="19512" y="21553"/>
                  <a:pt x="20009" y="21338"/>
                  <a:pt x="20349" y="20960"/>
                </a:cubicBezTo>
                <a:cubicBezTo>
                  <a:pt x="20715" y="20610"/>
                  <a:pt x="20924" y="20099"/>
                  <a:pt x="20924" y="19587"/>
                </a:cubicBezTo>
                <a:cubicBezTo>
                  <a:pt x="20924" y="19048"/>
                  <a:pt x="20715" y="18563"/>
                  <a:pt x="20349" y="18186"/>
                </a:cubicBezTo>
                <a:close/>
                <a:moveTo>
                  <a:pt x="3168" y="3939"/>
                </a:moveTo>
                <a:cubicBezTo>
                  <a:pt x="1155" y="1865"/>
                  <a:pt x="1155" y="1865"/>
                  <a:pt x="1155" y="1865"/>
                </a:cubicBezTo>
                <a:cubicBezTo>
                  <a:pt x="1808" y="1192"/>
                  <a:pt x="1808" y="1192"/>
                  <a:pt x="1808" y="1192"/>
                </a:cubicBezTo>
                <a:cubicBezTo>
                  <a:pt x="3848" y="3266"/>
                  <a:pt x="3848" y="3266"/>
                  <a:pt x="3848" y="3266"/>
                </a:cubicBezTo>
                <a:lnTo>
                  <a:pt x="3168" y="3939"/>
                </a:lnTo>
                <a:close/>
                <a:moveTo>
                  <a:pt x="7431" y="15251"/>
                </a:moveTo>
                <a:cubicBezTo>
                  <a:pt x="7300" y="15412"/>
                  <a:pt x="7274" y="15628"/>
                  <a:pt x="7326" y="15789"/>
                </a:cubicBezTo>
                <a:cubicBezTo>
                  <a:pt x="7875" y="17082"/>
                  <a:pt x="7587" y="18563"/>
                  <a:pt x="6620" y="19560"/>
                </a:cubicBezTo>
                <a:cubicBezTo>
                  <a:pt x="5992" y="20206"/>
                  <a:pt x="5156" y="20556"/>
                  <a:pt x="4266" y="20556"/>
                </a:cubicBezTo>
                <a:cubicBezTo>
                  <a:pt x="4083" y="20556"/>
                  <a:pt x="3874" y="20556"/>
                  <a:pt x="3691" y="20503"/>
                </a:cubicBezTo>
                <a:cubicBezTo>
                  <a:pt x="4946" y="19210"/>
                  <a:pt x="4946" y="19210"/>
                  <a:pt x="4946" y="19210"/>
                </a:cubicBezTo>
                <a:cubicBezTo>
                  <a:pt x="5025" y="19129"/>
                  <a:pt x="5077" y="18994"/>
                  <a:pt x="5077" y="18860"/>
                </a:cubicBezTo>
                <a:cubicBezTo>
                  <a:pt x="5077" y="16786"/>
                  <a:pt x="5077" y="16786"/>
                  <a:pt x="5077" y="16786"/>
                </a:cubicBezTo>
                <a:cubicBezTo>
                  <a:pt x="5077" y="16517"/>
                  <a:pt x="4868" y="16301"/>
                  <a:pt x="4606" y="16301"/>
                </a:cubicBezTo>
                <a:cubicBezTo>
                  <a:pt x="2593" y="16301"/>
                  <a:pt x="2593" y="16301"/>
                  <a:pt x="2593" y="16301"/>
                </a:cubicBezTo>
                <a:cubicBezTo>
                  <a:pt x="2462" y="16301"/>
                  <a:pt x="2357" y="16355"/>
                  <a:pt x="2253" y="16436"/>
                </a:cubicBezTo>
                <a:cubicBezTo>
                  <a:pt x="998" y="17755"/>
                  <a:pt x="998" y="17755"/>
                  <a:pt x="998" y="17755"/>
                </a:cubicBezTo>
                <a:cubicBezTo>
                  <a:pt x="815" y="16651"/>
                  <a:pt x="1128" y="15520"/>
                  <a:pt x="1913" y="14712"/>
                </a:cubicBezTo>
                <a:cubicBezTo>
                  <a:pt x="2541" y="14066"/>
                  <a:pt x="3377" y="13716"/>
                  <a:pt x="4266" y="13716"/>
                </a:cubicBezTo>
                <a:cubicBezTo>
                  <a:pt x="4711" y="13716"/>
                  <a:pt x="5156" y="13796"/>
                  <a:pt x="5574" y="13985"/>
                </a:cubicBezTo>
                <a:cubicBezTo>
                  <a:pt x="5757" y="14066"/>
                  <a:pt x="5966" y="14012"/>
                  <a:pt x="6097" y="13877"/>
                </a:cubicBezTo>
                <a:cubicBezTo>
                  <a:pt x="13471" y="6282"/>
                  <a:pt x="13471" y="6282"/>
                  <a:pt x="13471" y="6282"/>
                </a:cubicBezTo>
                <a:cubicBezTo>
                  <a:pt x="13602" y="6148"/>
                  <a:pt x="13654" y="5932"/>
                  <a:pt x="13576" y="5744"/>
                </a:cubicBezTo>
                <a:cubicBezTo>
                  <a:pt x="13053" y="4451"/>
                  <a:pt x="13314" y="2969"/>
                  <a:pt x="14282" y="1973"/>
                </a:cubicBezTo>
                <a:cubicBezTo>
                  <a:pt x="14910" y="1327"/>
                  <a:pt x="15746" y="976"/>
                  <a:pt x="16635" y="976"/>
                </a:cubicBezTo>
                <a:cubicBezTo>
                  <a:pt x="16845" y="976"/>
                  <a:pt x="17028" y="1003"/>
                  <a:pt x="17211" y="1030"/>
                </a:cubicBezTo>
                <a:cubicBezTo>
                  <a:pt x="15956" y="2323"/>
                  <a:pt x="15956" y="2323"/>
                  <a:pt x="15956" y="2323"/>
                </a:cubicBezTo>
                <a:cubicBezTo>
                  <a:pt x="15877" y="2431"/>
                  <a:pt x="15825" y="2539"/>
                  <a:pt x="15825" y="2673"/>
                </a:cubicBezTo>
                <a:cubicBezTo>
                  <a:pt x="15825" y="4747"/>
                  <a:pt x="15825" y="4747"/>
                  <a:pt x="15825" y="4747"/>
                </a:cubicBezTo>
                <a:cubicBezTo>
                  <a:pt x="15825" y="5016"/>
                  <a:pt x="16034" y="5232"/>
                  <a:pt x="16295" y="5232"/>
                </a:cubicBezTo>
                <a:cubicBezTo>
                  <a:pt x="18309" y="5232"/>
                  <a:pt x="18309" y="5232"/>
                  <a:pt x="18309" y="5232"/>
                </a:cubicBezTo>
                <a:cubicBezTo>
                  <a:pt x="18440" y="5232"/>
                  <a:pt x="18571" y="5205"/>
                  <a:pt x="18649" y="5097"/>
                </a:cubicBezTo>
                <a:cubicBezTo>
                  <a:pt x="19904" y="3804"/>
                  <a:pt x="19904" y="3804"/>
                  <a:pt x="19904" y="3804"/>
                </a:cubicBezTo>
                <a:cubicBezTo>
                  <a:pt x="20113" y="4882"/>
                  <a:pt x="19773" y="6013"/>
                  <a:pt x="18989" y="6821"/>
                </a:cubicBezTo>
                <a:cubicBezTo>
                  <a:pt x="18361" y="7467"/>
                  <a:pt x="17525" y="7844"/>
                  <a:pt x="16635" y="7844"/>
                </a:cubicBezTo>
                <a:cubicBezTo>
                  <a:pt x="16191" y="7844"/>
                  <a:pt x="15746" y="7737"/>
                  <a:pt x="15328" y="7575"/>
                </a:cubicBezTo>
                <a:cubicBezTo>
                  <a:pt x="15171" y="7494"/>
                  <a:pt x="14962" y="7521"/>
                  <a:pt x="14805" y="7656"/>
                </a:cubicBezTo>
                <a:lnTo>
                  <a:pt x="7431" y="15251"/>
                </a:lnTo>
                <a:close/>
                <a:moveTo>
                  <a:pt x="19695" y="20287"/>
                </a:moveTo>
                <a:cubicBezTo>
                  <a:pt x="19329" y="20637"/>
                  <a:pt x="18701" y="20637"/>
                  <a:pt x="18335" y="20287"/>
                </a:cubicBezTo>
                <a:cubicBezTo>
                  <a:pt x="14308" y="16113"/>
                  <a:pt x="14308" y="16113"/>
                  <a:pt x="14308" y="16113"/>
                </a:cubicBezTo>
                <a:cubicBezTo>
                  <a:pt x="15642" y="14739"/>
                  <a:pt x="15642" y="14739"/>
                  <a:pt x="15642" y="14739"/>
                </a:cubicBezTo>
                <a:cubicBezTo>
                  <a:pt x="19695" y="18887"/>
                  <a:pt x="19695" y="18887"/>
                  <a:pt x="19695" y="18887"/>
                </a:cubicBezTo>
                <a:cubicBezTo>
                  <a:pt x="19878" y="19075"/>
                  <a:pt x="19956" y="19318"/>
                  <a:pt x="19956" y="19587"/>
                </a:cubicBezTo>
                <a:cubicBezTo>
                  <a:pt x="19956" y="19856"/>
                  <a:pt x="19878" y="20099"/>
                  <a:pt x="19695" y="2028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A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" name="Google Shape;272;p41"/>
          <p:cNvGrpSpPr/>
          <p:nvPr/>
        </p:nvGrpSpPr>
        <p:grpSpPr>
          <a:xfrm>
            <a:off x="2794915" y="5093644"/>
            <a:ext cx="583287" cy="540244"/>
            <a:chOff x="-1" y="0"/>
            <a:chExt cx="583286" cy="540242"/>
          </a:xfrm>
        </p:grpSpPr>
        <p:sp>
          <p:nvSpPr>
            <p:cNvPr id="273" name="Google Shape;273;p41"/>
            <p:cNvSpPr/>
            <p:nvPr/>
          </p:nvSpPr>
          <p:spPr>
            <a:xfrm>
              <a:off x="-1" y="179085"/>
              <a:ext cx="583286" cy="361157"/>
            </a:xfrm>
            <a:custGeom>
              <a:rect b="b" l="l" r="r" t="t"/>
              <a:pathLst>
                <a:path extrusionOk="0" h="21600" w="21600">
                  <a:moveTo>
                    <a:pt x="21242" y="20524"/>
                  </a:moveTo>
                  <a:lnTo>
                    <a:pt x="20142" y="20524"/>
                  </a:lnTo>
                  <a:lnTo>
                    <a:pt x="20142" y="431"/>
                  </a:lnTo>
                  <a:lnTo>
                    <a:pt x="20119" y="323"/>
                  </a:lnTo>
                  <a:lnTo>
                    <a:pt x="20095" y="251"/>
                  </a:lnTo>
                  <a:lnTo>
                    <a:pt x="20023" y="179"/>
                  </a:lnTo>
                  <a:lnTo>
                    <a:pt x="19975" y="108"/>
                  </a:lnTo>
                  <a:lnTo>
                    <a:pt x="19927" y="72"/>
                  </a:lnTo>
                  <a:lnTo>
                    <a:pt x="19856" y="36"/>
                  </a:lnTo>
                  <a:lnTo>
                    <a:pt x="19784" y="36"/>
                  </a:lnTo>
                  <a:lnTo>
                    <a:pt x="16917" y="0"/>
                  </a:lnTo>
                  <a:lnTo>
                    <a:pt x="16821" y="36"/>
                  </a:lnTo>
                  <a:lnTo>
                    <a:pt x="16773" y="72"/>
                  </a:lnTo>
                  <a:lnTo>
                    <a:pt x="16702" y="108"/>
                  </a:lnTo>
                  <a:lnTo>
                    <a:pt x="16606" y="251"/>
                  </a:lnTo>
                  <a:lnTo>
                    <a:pt x="16582" y="323"/>
                  </a:lnTo>
                  <a:lnTo>
                    <a:pt x="16558" y="431"/>
                  </a:lnTo>
                  <a:lnTo>
                    <a:pt x="16558" y="20524"/>
                  </a:lnTo>
                  <a:lnTo>
                    <a:pt x="15101" y="20524"/>
                  </a:lnTo>
                  <a:lnTo>
                    <a:pt x="15101" y="10154"/>
                  </a:lnTo>
                  <a:lnTo>
                    <a:pt x="15077" y="10082"/>
                  </a:lnTo>
                  <a:lnTo>
                    <a:pt x="15053" y="9939"/>
                  </a:lnTo>
                  <a:lnTo>
                    <a:pt x="15005" y="9867"/>
                  </a:lnTo>
                  <a:lnTo>
                    <a:pt x="14958" y="9831"/>
                  </a:lnTo>
                  <a:lnTo>
                    <a:pt x="14886" y="9759"/>
                  </a:lnTo>
                  <a:lnTo>
                    <a:pt x="14838" y="9724"/>
                  </a:lnTo>
                  <a:lnTo>
                    <a:pt x="11804" y="9724"/>
                  </a:lnTo>
                  <a:lnTo>
                    <a:pt x="11732" y="9759"/>
                  </a:lnTo>
                  <a:lnTo>
                    <a:pt x="11684" y="9831"/>
                  </a:lnTo>
                  <a:lnTo>
                    <a:pt x="11636" y="9867"/>
                  </a:lnTo>
                  <a:lnTo>
                    <a:pt x="11565" y="9939"/>
                  </a:lnTo>
                  <a:lnTo>
                    <a:pt x="11541" y="10082"/>
                  </a:lnTo>
                  <a:lnTo>
                    <a:pt x="11517" y="10154"/>
                  </a:lnTo>
                  <a:lnTo>
                    <a:pt x="11517" y="20524"/>
                  </a:lnTo>
                  <a:lnTo>
                    <a:pt x="10059" y="20524"/>
                  </a:lnTo>
                  <a:lnTo>
                    <a:pt x="10059" y="6925"/>
                  </a:lnTo>
                  <a:lnTo>
                    <a:pt x="10012" y="6710"/>
                  </a:lnTo>
                  <a:lnTo>
                    <a:pt x="9916" y="6566"/>
                  </a:lnTo>
                  <a:lnTo>
                    <a:pt x="9868" y="6530"/>
                  </a:lnTo>
                  <a:lnTo>
                    <a:pt x="9773" y="6494"/>
                  </a:lnTo>
                  <a:lnTo>
                    <a:pt x="6762" y="6494"/>
                  </a:lnTo>
                  <a:lnTo>
                    <a:pt x="6714" y="6530"/>
                  </a:lnTo>
                  <a:lnTo>
                    <a:pt x="6619" y="6566"/>
                  </a:lnTo>
                  <a:lnTo>
                    <a:pt x="6523" y="6710"/>
                  </a:lnTo>
                  <a:lnTo>
                    <a:pt x="6475" y="6925"/>
                  </a:lnTo>
                  <a:lnTo>
                    <a:pt x="6475" y="20524"/>
                  </a:lnTo>
                  <a:lnTo>
                    <a:pt x="5042" y="20524"/>
                  </a:lnTo>
                  <a:lnTo>
                    <a:pt x="5042" y="14496"/>
                  </a:lnTo>
                  <a:lnTo>
                    <a:pt x="5018" y="14388"/>
                  </a:lnTo>
                  <a:lnTo>
                    <a:pt x="4994" y="14316"/>
                  </a:lnTo>
                  <a:lnTo>
                    <a:pt x="4946" y="14209"/>
                  </a:lnTo>
                  <a:lnTo>
                    <a:pt x="4898" y="14137"/>
                  </a:lnTo>
                  <a:lnTo>
                    <a:pt x="4803" y="14101"/>
                  </a:lnTo>
                  <a:lnTo>
                    <a:pt x="4755" y="14065"/>
                  </a:lnTo>
                  <a:lnTo>
                    <a:pt x="4683" y="14029"/>
                  </a:lnTo>
                  <a:lnTo>
                    <a:pt x="1816" y="14029"/>
                  </a:lnTo>
                  <a:lnTo>
                    <a:pt x="1744" y="14065"/>
                  </a:lnTo>
                  <a:lnTo>
                    <a:pt x="1649" y="14065"/>
                  </a:lnTo>
                  <a:lnTo>
                    <a:pt x="1553" y="14209"/>
                  </a:lnTo>
                  <a:lnTo>
                    <a:pt x="1505" y="14316"/>
                  </a:lnTo>
                  <a:lnTo>
                    <a:pt x="1481" y="14388"/>
                  </a:lnTo>
                  <a:lnTo>
                    <a:pt x="1458" y="14496"/>
                  </a:lnTo>
                  <a:lnTo>
                    <a:pt x="1458" y="20524"/>
                  </a:lnTo>
                  <a:lnTo>
                    <a:pt x="311" y="20524"/>
                  </a:lnTo>
                  <a:lnTo>
                    <a:pt x="215" y="20559"/>
                  </a:lnTo>
                  <a:lnTo>
                    <a:pt x="72" y="20775"/>
                  </a:lnTo>
                  <a:lnTo>
                    <a:pt x="48" y="20847"/>
                  </a:lnTo>
                  <a:lnTo>
                    <a:pt x="0" y="21062"/>
                  </a:lnTo>
                  <a:lnTo>
                    <a:pt x="24" y="21205"/>
                  </a:lnTo>
                  <a:lnTo>
                    <a:pt x="48" y="21277"/>
                  </a:lnTo>
                  <a:lnTo>
                    <a:pt x="72" y="21385"/>
                  </a:lnTo>
                  <a:lnTo>
                    <a:pt x="167" y="21528"/>
                  </a:lnTo>
                  <a:lnTo>
                    <a:pt x="215" y="21564"/>
                  </a:lnTo>
                  <a:lnTo>
                    <a:pt x="311" y="21600"/>
                  </a:lnTo>
                  <a:lnTo>
                    <a:pt x="21289" y="21600"/>
                  </a:lnTo>
                  <a:lnTo>
                    <a:pt x="21361" y="21564"/>
                  </a:lnTo>
                  <a:lnTo>
                    <a:pt x="21409" y="21528"/>
                  </a:lnTo>
                  <a:lnTo>
                    <a:pt x="21457" y="21456"/>
                  </a:lnTo>
                  <a:lnTo>
                    <a:pt x="21528" y="21385"/>
                  </a:lnTo>
                  <a:lnTo>
                    <a:pt x="21552" y="21277"/>
                  </a:lnTo>
                  <a:lnTo>
                    <a:pt x="21576" y="21205"/>
                  </a:lnTo>
                  <a:lnTo>
                    <a:pt x="21600" y="21062"/>
                  </a:lnTo>
                  <a:lnTo>
                    <a:pt x="21552" y="20847"/>
                  </a:lnTo>
                  <a:lnTo>
                    <a:pt x="21528" y="20775"/>
                  </a:lnTo>
                  <a:lnTo>
                    <a:pt x="21457" y="20703"/>
                  </a:lnTo>
                  <a:lnTo>
                    <a:pt x="21361" y="20559"/>
                  </a:lnTo>
                  <a:lnTo>
                    <a:pt x="21289" y="20524"/>
                  </a:lnTo>
                  <a:lnTo>
                    <a:pt x="21242" y="20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1"/>
            <p:cNvSpPr/>
            <p:nvPr/>
          </p:nvSpPr>
          <p:spPr>
            <a:xfrm>
              <a:off x="38682" y="0"/>
              <a:ext cx="512389" cy="295492"/>
            </a:xfrm>
            <a:custGeom>
              <a:rect b="b" l="l" r="r" t="t"/>
              <a:pathLst>
                <a:path extrusionOk="0" h="21600" w="21600">
                  <a:moveTo>
                    <a:pt x="1626" y="21600"/>
                  </a:moveTo>
                  <a:lnTo>
                    <a:pt x="1762" y="21600"/>
                  </a:lnTo>
                  <a:lnTo>
                    <a:pt x="1951" y="21557"/>
                  </a:lnTo>
                  <a:lnTo>
                    <a:pt x="2087" y="21470"/>
                  </a:lnTo>
                  <a:lnTo>
                    <a:pt x="2249" y="21426"/>
                  </a:lnTo>
                  <a:lnTo>
                    <a:pt x="2412" y="21252"/>
                  </a:lnTo>
                  <a:lnTo>
                    <a:pt x="2629" y="20992"/>
                  </a:lnTo>
                  <a:lnTo>
                    <a:pt x="2764" y="20861"/>
                  </a:lnTo>
                  <a:lnTo>
                    <a:pt x="2873" y="20644"/>
                  </a:lnTo>
                  <a:lnTo>
                    <a:pt x="2954" y="20427"/>
                  </a:lnTo>
                  <a:lnTo>
                    <a:pt x="3035" y="20253"/>
                  </a:lnTo>
                  <a:lnTo>
                    <a:pt x="3117" y="19992"/>
                  </a:lnTo>
                  <a:lnTo>
                    <a:pt x="3171" y="19775"/>
                  </a:lnTo>
                  <a:lnTo>
                    <a:pt x="3225" y="19514"/>
                  </a:lnTo>
                  <a:lnTo>
                    <a:pt x="3252" y="19253"/>
                  </a:lnTo>
                  <a:lnTo>
                    <a:pt x="3252" y="18992"/>
                  </a:lnTo>
                  <a:lnTo>
                    <a:pt x="3225" y="18645"/>
                  </a:lnTo>
                  <a:lnTo>
                    <a:pt x="3198" y="18384"/>
                  </a:lnTo>
                  <a:lnTo>
                    <a:pt x="3144" y="18080"/>
                  </a:lnTo>
                  <a:lnTo>
                    <a:pt x="3090" y="17819"/>
                  </a:lnTo>
                  <a:lnTo>
                    <a:pt x="6803" y="12604"/>
                  </a:lnTo>
                  <a:lnTo>
                    <a:pt x="7019" y="12821"/>
                  </a:lnTo>
                  <a:lnTo>
                    <a:pt x="7236" y="12951"/>
                  </a:lnTo>
                  <a:lnTo>
                    <a:pt x="7507" y="13082"/>
                  </a:lnTo>
                  <a:lnTo>
                    <a:pt x="7724" y="13125"/>
                  </a:lnTo>
                  <a:lnTo>
                    <a:pt x="7941" y="13082"/>
                  </a:lnTo>
                  <a:lnTo>
                    <a:pt x="8320" y="12908"/>
                  </a:lnTo>
                  <a:lnTo>
                    <a:pt x="8483" y="12777"/>
                  </a:lnTo>
                  <a:lnTo>
                    <a:pt x="8618" y="12647"/>
                  </a:lnTo>
                  <a:lnTo>
                    <a:pt x="8808" y="12473"/>
                  </a:lnTo>
                  <a:lnTo>
                    <a:pt x="9025" y="12039"/>
                  </a:lnTo>
                  <a:lnTo>
                    <a:pt x="12223" y="14081"/>
                  </a:lnTo>
                  <a:lnTo>
                    <a:pt x="12223" y="14646"/>
                  </a:lnTo>
                  <a:lnTo>
                    <a:pt x="12250" y="14907"/>
                  </a:lnTo>
                  <a:lnTo>
                    <a:pt x="12304" y="15168"/>
                  </a:lnTo>
                  <a:lnTo>
                    <a:pt x="12358" y="15385"/>
                  </a:lnTo>
                  <a:lnTo>
                    <a:pt x="12413" y="15646"/>
                  </a:lnTo>
                  <a:lnTo>
                    <a:pt x="12494" y="15863"/>
                  </a:lnTo>
                  <a:lnTo>
                    <a:pt x="12575" y="16037"/>
                  </a:lnTo>
                  <a:lnTo>
                    <a:pt x="12819" y="16428"/>
                  </a:lnTo>
                  <a:lnTo>
                    <a:pt x="12927" y="16559"/>
                  </a:lnTo>
                  <a:lnTo>
                    <a:pt x="13063" y="16689"/>
                  </a:lnTo>
                  <a:lnTo>
                    <a:pt x="13226" y="16776"/>
                  </a:lnTo>
                  <a:lnTo>
                    <a:pt x="13361" y="16906"/>
                  </a:lnTo>
                  <a:lnTo>
                    <a:pt x="13524" y="16993"/>
                  </a:lnTo>
                  <a:lnTo>
                    <a:pt x="13686" y="16993"/>
                  </a:lnTo>
                  <a:lnTo>
                    <a:pt x="13849" y="17037"/>
                  </a:lnTo>
                  <a:lnTo>
                    <a:pt x="14039" y="16993"/>
                  </a:lnTo>
                  <a:lnTo>
                    <a:pt x="14174" y="16993"/>
                  </a:lnTo>
                  <a:lnTo>
                    <a:pt x="14337" y="16906"/>
                  </a:lnTo>
                  <a:lnTo>
                    <a:pt x="14499" y="16776"/>
                  </a:lnTo>
                  <a:lnTo>
                    <a:pt x="14635" y="16689"/>
                  </a:lnTo>
                  <a:lnTo>
                    <a:pt x="14906" y="16428"/>
                  </a:lnTo>
                  <a:lnTo>
                    <a:pt x="14987" y="16254"/>
                  </a:lnTo>
                  <a:lnTo>
                    <a:pt x="15123" y="16037"/>
                  </a:lnTo>
                  <a:lnTo>
                    <a:pt x="15204" y="15863"/>
                  </a:lnTo>
                  <a:lnTo>
                    <a:pt x="15285" y="15646"/>
                  </a:lnTo>
                  <a:lnTo>
                    <a:pt x="15367" y="15385"/>
                  </a:lnTo>
                  <a:lnTo>
                    <a:pt x="15394" y="15168"/>
                  </a:lnTo>
                  <a:lnTo>
                    <a:pt x="15448" y="14907"/>
                  </a:lnTo>
                  <a:lnTo>
                    <a:pt x="15475" y="14646"/>
                  </a:lnTo>
                  <a:lnTo>
                    <a:pt x="15475" y="14429"/>
                  </a:lnTo>
                  <a:lnTo>
                    <a:pt x="15448" y="13994"/>
                  </a:lnTo>
                  <a:lnTo>
                    <a:pt x="15394" y="13560"/>
                  </a:lnTo>
                  <a:lnTo>
                    <a:pt x="15312" y="13212"/>
                  </a:lnTo>
                  <a:lnTo>
                    <a:pt x="15177" y="12864"/>
                  </a:lnTo>
                  <a:lnTo>
                    <a:pt x="19269" y="4955"/>
                  </a:lnTo>
                  <a:lnTo>
                    <a:pt x="19432" y="5085"/>
                  </a:lnTo>
                  <a:lnTo>
                    <a:pt x="19622" y="5172"/>
                  </a:lnTo>
                  <a:lnTo>
                    <a:pt x="19784" y="5215"/>
                  </a:lnTo>
                  <a:lnTo>
                    <a:pt x="20137" y="5215"/>
                  </a:lnTo>
                  <a:lnTo>
                    <a:pt x="20326" y="5172"/>
                  </a:lnTo>
                  <a:lnTo>
                    <a:pt x="20462" y="5128"/>
                  </a:lnTo>
                  <a:lnTo>
                    <a:pt x="20597" y="5041"/>
                  </a:lnTo>
                  <a:lnTo>
                    <a:pt x="20760" y="4911"/>
                  </a:lnTo>
                  <a:lnTo>
                    <a:pt x="20895" y="4781"/>
                  </a:lnTo>
                  <a:lnTo>
                    <a:pt x="21004" y="4607"/>
                  </a:lnTo>
                  <a:lnTo>
                    <a:pt x="21139" y="4476"/>
                  </a:lnTo>
                  <a:lnTo>
                    <a:pt x="21248" y="4303"/>
                  </a:lnTo>
                  <a:lnTo>
                    <a:pt x="21410" y="3868"/>
                  </a:lnTo>
                  <a:lnTo>
                    <a:pt x="21464" y="3651"/>
                  </a:lnTo>
                  <a:lnTo>
                    <a:pt x="21546" y="3433"/>
                  </a:lnTo>
                  <a:lnTo>
                    <a:pt x="21573" y="3129"/>
                  </a:lnTo>
                  <a:lnTo>
                    <a:pt x="21600" y="2912"/>
                  </a:lnTo>
                  <a:lnTo>
                    <a:pt x="21600" y="2347"/>
                  </a:lnTo>
                  <a:lnTo>
                    <a:pt x="21546" y="1825"/>
                  </a:lnTo>
                  <a:lnTo>
                    <a:pt x="21464" y="1608"/>
                  </a:lnTo>
                  <a:lnTo>
                    <a:pt x="21410" y="1347"/>
                  </a:lnTo>
                  <a:lnTo>
                    <a:pt x="21329" y="1173"/>
                  </a:lnTo>
                  <a:lnTo>
                    <a:pt x="21248" y="956"/>
                  </a:lnTo>
                  <a:lnTo>
                    <a:pt x="21139" y="739"/>
                  </a:lnTo>
                  <a:lnTo>
                    <a:pt x="21004" y="608"/>
                  </a:lnTo>
                  <a:lnTo>
                    <a:pt x="20895" y="435"/>
                  </a:lnTo>
                  <a:lnTo>
                    <a:pt x="20760" y="348"/>
                  </a:lnTo>
                  <a:lnTo>
                    <a:pt x="20597" y="217"/>
                  </a:lnTo>
                  <a:lnTo>
                    <a:pt x="20462" y="87"/>
                  </a:lnTo>
                  <a:lnTo>
                    <a:pt x="20326" y="43"/>
                  </a:lnTo>
                  <a:lnTo>
                    <a:pt x="20137" y="0"/>
                  </a:lnTo>
                  <a:lnTo>
                    <a:pt x="19811" y="0"/>
                  </a:lnTo>
                  <a:lnTo>
                    <a:pt x="19486" y="87"/>
                  </a:lnTo>
                  <a:lnTo>
                    <a:pt x="19323" y="217"/>
                  </a:lnTo>
                  <a:lnTo>
                    <a:pt x="19215" y="348"/>
                  </a:lnTo>
                  <a:lnTo>
                    <a:pt x="19052" y="435"/>
                  </a:lnTo>
                  <a:lnTo>
                    <a:pt x="18944" y="608"/>
                  </a:lnTo>
                  <a:lnTo>
                    <a:pt x="18836" y="739"/>
                  </a:lnTo>
                  <a:lnTo>
                    <a:pt x="18619" y="1173"/>
                  </a:lnTo>
                  <a:lnTo>
                    <a:pt x="18538" y="1347"/>
                  </a:lnTo>
                  <a:lnTo>
                    <a:pt x="18483" y="1608"/>
                  </a:lnTo>
                  <a:lnTo>
                    <a:pt x="18429" y="1825"/>
                  </a:lnTo>
                  <a:lnTo>
                    <a:pt x="18375" y="2086"/>
                  </a:lnTo>
                  <a:lnTo>
                    <a:pt x="18348" y="2347"/>
                  </a:lnTo>
                  <a:lnTo>
                    <a:pt x="18348" y="2608"/>
                  </a:lnTo>
                  <a:lnTo>
                    <a:pt x="18375" y="3042"/>
                  </a:lnTo>
                  <a:lnTo>
                    <a:pt x="18429" y="3433"/>
                  </a:lnTo>
                  <a:lnTo>
                    <a:pt x="18510" y="3781"/>
                  </a:lnTo>
                  <a:lnTo>
                    <a:pt x="18646" y="4172"/>
                  </a:lnTo>
                  <a:lnTo>
                    <a:pt x="14554" y="12039"/>
                  </a:lnTo>
                  <a:lnTo>
                    <a:pt x="14391" y="11952"/>
                  </a:lnTo>
                  <a:lnTo>
                    <a:pt x="14201" y="11865"/>
                  </a:lnTo>
                  <a:lnTo>
                    <a:pt x="14039" y="11821"/>
                  </a:lnTo>
                  <a:lnTo>
                    <a:pt x="13849" y="11778"/>
                  </a:lnTo>
                  <a:lnTo>
                    <a:pt x="13659" y="11821"/>
                  </a:lnTo>
                  <a:lnTo>
                    <a:pt x="13442" y="11865"/>
                  </a:lnTo>
                  <a:lnTo>
                    <a:pt x="13280" y="11952"/>
                  </a:lnTo>
                  <a:lnTo>
                    <a:pt x="12955" y="12212"/>
                  </a:lnTo>
                  <a:lnTo>
                    <a:pt x="12792" y="12430"/>
                  </a:lnTo>
                  <a:lnTo>
                    <a:pt x="12548" y="12821"/>
                  </a:lnTo>
                  <a:lnTo>
                    <a:pt x="9350" y="10778"/>
                  </a:lnTo>
                  <a:lnTo>
                    <a:pt x="9350" y="10213"/>
                  </a:lnTo>
                  <a:lnTo>
                    <a:pt x="9296" y="9692"/>
                  </a:lnTo>
                  <a:lnTo>
                    <a:pt x="9187" y="9257"/>
                  </a:lnTo>
                  <a:lnTo>
                    <a:pt x="9106" y="8996"/>
                  </a:lnTo>
                  <a:lnTo>
                    <a:pt x="8889" y="8649"/>
                  </a:lnTo>
                  <a:lnTo>
                    <a:pt x="8781" y="8431"/>
                  </a:lnTo>
                  <a:lnTo>
                    <a:pt x="8510" y="8171"/>
                  </a:lnTo>
                  <a:lnTo>
                    <a:pt x="8374" y="8084"/>
                  </a:lnTo>
                  <a:lnTo>
                    <a:pt x="8212" y="7997"/>
                  </a:lnTo>
                  <a:lnTo>
                    <a:pt x="8076" y="7866"/>
                  </a:lnTo>
                  <a:lnTo>
                    <a:pt x="7914" y="7866"/>
                  </a:lnTo>
                  <a:lnTo>
                    <a:pt x="7724" y="7823"/>
                  </a:lnTo>
                  <a:lnTo>
                    <a:pt x="7588" y="7866"/>
                  </a:lnTo>
                  <a:lnTo>
                    <a:pt x="7399" y="7866"/>
                  </a:lnTo>
                  <a:lnTo>
                    <a:pt x="7263" y="7997"/>
                  </a:lnTo>
                  <a:lnTo>
                    <a:pt x="7101" y="8084"/>
                  </a:lnTo>
                  <a:lnTo>
                    <a:pt x="6965" y="8171"/>
                  </a:lnTo>
                  <a:lnTo>
                    <a:pt x="6830" y="8301"/>
                  </a:lnTo>
                  <a:lnTo>
                    <a:pt x="6721" y="8431"/>
                  </a:lnTo>
                  <a:lnTo>
                    <a:pt x="6477" y="8823"/>
                  </a:lnTo>
                  <a:lnTo>
                    <a:pt x="6396" y="8996"/>
                  </a:lnTo>
                  <a:lnTo>
                    <a:pt x="6315" y="9257"/>
                  </a:lnTo>
                  <a:lnTo>
                    <a:pt x="6233" y="9474"/>
                  </a:lnTo>
                  <a:lnTo>
                    <a:pt x="6179" y="9692"/>
                  </a:lnTo>
                  <a:lnTo>
                    <a:pt x="6125" y="9953"/>
                  </a:lnTo>
                  <a:lnTo>
                    <a:pt x="6098" y="10213"/>
                  </a:lnTo>
                  <a:lnTo>
                    <a:pt x="6098" y="10431"/>
                  </a:lnTo>
                  <a:lnTo>
                    <a:pt x="6125" y="10778"/>
                  </a:lnTo>
                  <a:lnTo>
                    <a:pt x="6152" y="11039"/>
                  </a:lnTo>
                  <a:lnTo>
                    <a:pt x="6206" y="11343"/>
                  </a:lnTo>
                  <a:lnTo>
                    <a:pt x="6260" y="11604"/>
                  </a:lnTo>
                  <a:lnTo>
                    <a:pt x="2548" y="16819"/>
                  </a:lnTo>
                  <a:lnTo>
                    <a:pt x="2331" y="16602"/>
                  </a:lnTo>
                  <a:lnTo>
                    <a:pt x="2114" y="16472"/>
                  </a:lnTo>
                  <a:lnTo>
                    <a:pt x="1843" y="16385"/>
                  </a:lnTo>
                  <a:lnTo>
                    <a:pt x="1436" y="16385"/>
                  </a:lnTo>
                  <a:lnTo>
                    <a:pt x="1274" y="16428"/>
                  </a:lnTo>
                  <a:lnTo>
                    <a:pt x="1138" y="16472"/>
                  </a:lnTo>
                  <a:lnTo>
                    <a:pt x="976" y="16559"/>
                  </a:lnTo>
                  <a:lnTo>
                    <a:pt x="840" y="16645"/>
                  </a:lnTo>
                  <a:lnTo>
                    <a:pt x="705" y="16776"/>
                  </a:lnTo>
                  <a:lnTo>
                    <a:pt x="569" y="16993"/>
                  </a:lnTo>
                  <a:lnTo>
                    <a:pt x="461" y="17124"/>
                  </a:lnTo>
                  <a:lnTo>
                    <a:pt x="244" y="17471"/>
                  </a:lnTo>
                  <a:lnTo>
                    <a:pt x="163" y="17732"/>
                  </a:lnTo>
                  <a:lnTo>
                    <a:pt x="108" y="17949"/>
                  </a:lnTo>
                  <a:lnTo>
                    <a:pt x="54" y="18210"/>
                  </a:lnTo>
                  <a:lnTo>
                    <a:pt x="27" y="18471"/>
                  </a:lnTo>
                  <a:lnTo>
                    <a:pt x="0" y="18688"/>
                  </a:lnTo>
                  <a:lnTo>
                    <a:pt x="0" y="19253"/>
                  </a:lnTo>
                  <a:lnTo>
                    <a:pt x="54" y="19775"/>
                  </a:lnTo>
                  <a:lnTo>
                    <a:pt x="108" y="19992"/>
                  </a:lnTo>
                  <a:lnTo>
                    <a:pt x="163" y="20253"/>
                  </a:lnTo>
                  <a:lnTo>
                    <a:pt x="244" y="20427"/>
                  </a:lnTo>
                  <a:lnTo>
                    <a:pt x="461" y="20861"/>
                  </a:lnTo>
                  <a:lnTo>
                    <a:pt x="569" y="20992"/>
                  </a:lnTo>
                  <a:lnTo>
                    <a:pt x="840" y="21252"/>
                  </a:lnTo>
                  <a:lnTo>
                    <a:pt x="976" y="21426"/>
                  </a:lnTo>
                  <a:lnTo>
                    <a:pt x="1138" y="21470"/>
                  </a:lnTo>
                  <a:lnTo>
                    <a:pt x="1274" y="21557"/>
                  </a:lnTo>
                  <a:lnTo>
                    <a:pt x="1436" y="21600"/>
                  </a:lnTo>
                  <a:lnTo>
                    <a:pt x="1626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" name="Google Shape;275;p41"/>
          <p:cNvSpPr/>
          <p:nvPr/>
        </p:nvSpPr>
        <p:spPr>
          <a:xfrm>
            <a:off x="3747511" y="1379206"/>
            <a:ext cx="3849944" cy="528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LOADING DATA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Spotify reviews into R studio</a:t>
            </a:r>
            <a:b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Load ‘tidytext’, ‘dply’, ‘wordcolud’ packages</a:t>
            </a:r>
            <a:endParaRPr/>
          </a:p>
        </p:txBody>
      </p:sp>
      <p:sp>
        <p:nvSpPr>
          <p:cNvPr id="276" name="Google Shape;276;p41"/>
          <p:cNvSpPr/>
          <p:nvPr/>
        </p:nvSpPr>
        <p:spPr>
          <a:xfrm>
            <a:off x="3747511" y="2687333"/>
            <a:ext cx="4165603" cy="706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PROCESSING&amp;CLEANING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Tokenize the sentence, remove the stop words</a:t>
            </a: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Select Lexicons and score each review          </a:t>
            </a: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Classified each review into negative, neutral and positive. </a:t>
            </a:r>
            <a:endParaRPr/>
          </a:p>
        </p:txBody>
      </p:sp>
      <p:sp>
        <p:nvSpPr>
          <p:cNvPr id="277" name="Google Shape;277;p41"/>
          <p:cNvSpPr/>
          <p:nvPr/>
        </p:nvSpPr>
        <p:spPr>
          <a:xfrm>
            <a:off x="3747511" y="3879503"/>
            <a:ext cx="4165603" cy="528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UNDERSTANDING&amp;ANALYZING</a:t>
            </a:r>
            <a:br>
              <a:rPr b="1" i="0" lang="en-US" sz="12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Using the wordcloud to generate linguistic features             Choosing the effected keywords as slogans</a:t>
            </a: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3747511" y="5050008"/>
            <a:ext cx="536039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COMBINED WITH OTHER DATA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the google trends to get popular features or celebrities as advertising actors                                                                                                               We can also use the Hashtags trend to get trendy things in different area and localize advertising</a:t>
            </a:r>
            <a:endParaRPr/>
          </a:p>
        </p:txBody>
      </p:sp>
      <p:cxnSp>
        <p:nvCxnSpPr>
          <p:cNvPr id="279" name="Google Shape;279;p41"/>
          <p:cNvCxnSpPr/>
          <p:nvPr/>
        </p:nvCxnSpPr>
        <p:spPr>
          <a:xfrm>
            <a:off x="808583" y="844222"/>
            <a:ext cx="9617100" cy="0"/>
          </a:xfrm>
          <a:prstGeom prst="straightConnector1">
            <a:avLst/>
          </a:prstGeom>
          <a:noFill/>
          <a:ln cap="flat" cmpd="sng" w="9525">
            <a:solidFill>
              <a:srgbClr val="549F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3" id="284" name="Google Shape;28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699" y="1827599"/>
            <a:ext cx="6718026" cy="4231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8-12-07 at 9.45.14 PM.png" id="285" name="Google Shape;28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97869" y="2667000"/>
            <a:ext cx="2100956" cy="20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2"/>
          <p:cNvSpPr txBox="1"/>
          <p:nvPr/>
        </p:nvSpPr>
        <p:spPr>
          <a:xfrm>
            <a:off x="647707" y="495208"/>
            <a:ext cx="907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2200"/>
              <a:buFont typeface="Arial"/>
              <a:buNone/>
            </a:pPr>
            <a:r>
              <a:rPr i="0" lang="en-US" sz="3600" u="none" cap="none" strike="noStrike">
                <a:solidFill>
                  <a:srgbClr val="040123"/>
                </a:solidFill>
              </a:rPr>
              <a:t>Spotify enter the Middle East</a:t>
            </a:r>
            <a:endParaRPr sz="3600"/>
          </a:p>
        </p:txBody>
      </p:sp>
      <p:cxnSp>
        <p:nvCxnSpPr>
          <p:cNvPr id="287" name="Google Shape;287;p42"/>
          <p:cNvCxnSpPr/>
          <p:nvPr/>
        </p:nvCxnSpPr>
        <p:spPr>
          <a:xfrm>
            <a:off x="724707" y="1172300"/>
            <a:ext cx="9367500" cy="0"/>
          </a:xfrm>
          <a:prstGeom prst="straightConnector1">
            <a:avLst/>
          </a:prstGeom>
          <a:noFill/>
          <a:ln cap="flat" cmpd="sng" w="9525">
            <a:solidFill>
              <a:srgbClr val="549F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idx="12" type="sldNum"/>
          </p:nvPr>
        </p:nvSpPr>
        <p:spPr>
          <a:xfrm>
            <a:off x="10513219" y="6562985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43"/>
          <p:cNvSpPr txBox="1"/>
          <p:nvPr>
            <p:ph type="title"/>
          </p:nvPr>
        </p:nvSpPr>
        <p:spPr>
          <a:xfrm>
            <a:off x="140844" y="158142"/>
            <a:ext cx="9072564" cy="677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Text Mining Process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94" name="Google Shape;294;p43"/>
          <p:cNvGrpSpPr/>
          <p:nvPr/>
        </p:nvGrpSpPr>
        <p:grpSpPr>
          <a:xfrm>
            <a:off x="3532477" y="1553648"/>
            <a:ext cx="959618" cy="2963627"/>
            <a:chOff x="-1" y="-1"/>
            <a:chExt cx="2235482" cy="2828898"/>
          </a:xfrm>
        </p:grpSpPr>
        <p:sp>
          <p:nvSpPr>
            <p:cNvPr id="295" name="Google Shape;295;p43"/>
            <p:cNvSpPr/>
            <p:nvPr/>
          </p:nvSpPr>
          <p:spPr>
            <a:xfrm rot="5400000">
              <a:off x="-260303" y="333112"/>
              <a:ext cx="2828044" cy="2163525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751" y="0"/>
                  </a:lnTo>
                  <a:lnTo>
                    <a:pt x="19849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4012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3"/>
            <p:cNvSpPr/>
            <p:nvPr/>
          </p:nvSpPr>
          <p:spPr>
            <a:xfrm>
              <a:off x="-1" y="-1"/>
              <a:ext cx="135907" cy="2816231"/>
            </a:xfrm>
            <a:prstGeom prst="ellipse">
              <a:avLst/>
            </a:prstGeom>
            <a:solidFill>
              <a:srgbClr val="04012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43"/>
          <p:cNvSpPr txBox="1"/>
          <p:nvPr/>
        </p:nvSpPr>
        <p:spPr>
          <a:xfrm>
            <a:off x="3812491" y="2520632"/>
            <a:ext cx="527929" cy="942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" name="Google Shape;298;p43"/>
          <p:cNvGrpSpPr/>
          <p:nvPr/>
        </p:nvGrpSpPr>
        <p:grpSpPr>
          <a:xfrm>
            <a:off x="4655049" y="1849402"/>
            <a:ext cx="912937" cy="2362201"/>
            <a:chOff x="-2" y="0"/>
            <a:chExt cx="2217425" cy="2362200"/>
          </a:xfrm>
        </p:grpSpPr>
        <p:grpSp>
          <p:nvGrpSpPr>
            <p:cNvPr id="299" name="Google Shape;299;p43"/>
            <p:cNvGrpSpPr/>
            <p:nvPr/>
          </p:nvGrpSpPr>
          <p:grpSpPr>
            <a:xfrm>
              <a:off x="-2" y="0"/>
              <a:ext cx="2217425" cy="2362200"/>
              <a:chOff x="-1" y="0"/>
              <a:chExt cx="2217424" cy="2362200"/>
            </a:xfrm>
          </p:grpSpPr>
          <p:sp>
            <p:nvSpPr>
              <p:cNvPr id="300" name="Google Shape;300;p43"/>
              <p:cNvSpPr/>
              <p:nvPr/>
            </p:nvSpPr>
            <p:spPr>
              <a:xfrm rot="5400000">
                <a:off x="-43542" y="97446"/>
                <a:ext cx="2358407" cy="2163524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2100" y="0"/>
                    </a:lnTo>
                    <a:lnTo>
                      <a:pt x="195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2B256F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401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43"/>
              <p:cNvSpPr/>
              <p:nvPr/>
            </p:nvSpPr>
            <p:spPr>
              <a:xfrm>
                <a:off x="-1" y="0"/>
                <a:ext cx="107247" cy="2362200"/>
              </a:xfrm>
              <a:prstGeom prst="ellipse">
                <a:avLst/>
              </a:prstGeom>
              <a:solidFill>
                <a:srgbClr val="2B256F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401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2" name="Google Shape;302;p43"/>
            <p:cNvSpPr txBox="1"/>
            <p:nvPr/>
          </p:nvSpPr>
          <p:spPr>
            <a:xfrm>
              <a:off x="862324" y="701758"/>
              <a:ext cx="527930" cy="942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43"/>
          <p:cNvGrpSpPr/>
          <p:nvPr/>
        </p:nvGrpSpPr>
        <p:grpSpPr>
          <a:xfrm>
            <a:off x="5733335" y="2126397"/>
            <a:ext cx="3878254" cy="1801816"/>
            <a:chOff x="-1789803" y="-35268"/>
            <a:chExt cx="3930891" cy="1898025"/>
          </a:xfrm>
        </p:grpSpPr>
        <p:sp>
          <p:nvSpPr>
            <p:cNvPr id="304" name="Google Shape;304;p43"/>
            <p:cNvSpPr/>
            <p:nvPr/>
          </p:nvSpPr>
          <p:spPr>
            <a:xfrm rot="5400000">
              <a:off x="-2343378" y="518307"/>
              <a:ext cx="1898025" cy="790874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531" y="0"/>
                  </a:lnTo>
                  <a:lnTo>
                    <a:pt x="19069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1508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3"/>
            <p:cNvSpPr txBox="1"/>
            <p:nvPr/>
          </p:nvSpPr>
          <p:spPr>
            <a:xfrm>
              <a:off x="1613159" y="754185"/>
              <a:ext cx="527929" cy="9428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" name="Google Shape;306;p43"/>
          <p:cNvGrpSpPr/>
          <p:nvPr/>
        </p:nvGrpSpPr>
        <p:grpSpPr>
          <a:xfrm>
            <a:off x="6678966" y="2364112"/>
            <a:ext cx="662003" cy="1255853"/>
            <a:chOff x="0" y="-1"/>
            <a:chExt cx="2205814" cy="1447805"/>
          </a:xfrm>
        </p:grpSpPr>
        <p:grpSp>
          <p:nvGrpSpPr>
            <p:cNvPr id="307" name="Google Shape;307;p43"/>
            <p:cNvGrpSpPr/>
            <p:nvPr/>
          </p:nvGrpSpPr>
          <p:grpSpPr>
            <a:xfrm>
              <a:off x="0" y="-1"/>
              <a:ext cx="2205814" cy="1447805"/>
              <a:chOff x="0" y="0"/>
              <a:chExt cx="2205813" cy="1447803"/>
            </a:xfrm>
          </p:grpSpPr>
          <p:sp>
            <p:nvSpPr>
              <p:cNvPr id="308" name="Google Shape;308;p43"/>
              <p:cNvSpPr/>
              <p:nvPr/>
            </p:nvSpPr>
            <p:spPr>
              <a:xfrm rot="5400000">
                <a:off x="400151" y="-357859"/>
                <a:ext cx="1447798" cy="2163525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3351" y="0"/>
                    </a:lnTo>
                    <a:lnTo>
                      <a:pt x="18249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401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43"/>
              <p:cNvSpPr/>
              <p:nvPr/>
            </p:nvSpPr>
            <p:spPr>
              <a:xfrm>
                <a:off x="0" y="0"/>
                <a:ext cx="79765" cy="144780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4012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0" name="Google Shape;310;p43"/>
            <p:cNvSpPr txBox="1"/>
            <p:nvPr/>
          </p:nvSpPr>
          <p:spPr>
            <a:xfrm>
              <a:off x="242382" y="178628"/>
              <a:ext cx="1763336" cy="1060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11" name="Google Shape;311;p43"/>
          <p:cNvCxnSpPr/>
          <p:nvPr/>
        </p:nvCxnSpPr>
        <p:spPr>
          <a:xfrm rot="10800000">
            <a:off x="4027730" y="4504004"/>
            <a:ext cx="0" cy="533196"/>
          </a:xfrm>
          <a:prstGeom prst="straightConnector1">
            <a:avLst/>
          </a:prstGeom>
          <a:noFill/>
          <a:ln cap="flat" cmpd="sng" w="12700">
            <a:solidFill>
              <a:srgbClr val="040123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12" name="Google Shape;312;p43"/>
          <p:cNvCxnSpPr/>
          <p:nvPr/>
        </p:nvCxnSpPr>
        <p:spPr>
          <a:xfrm flipH="1" rot="10800000">
            <a:off x="5116297" y="4251828"/>
            <a:ext cx="2456" cy="1354315"/>
          </a:xfrm>
          <a:prstGeom prst="straightConnector1">
            <a:avLst/>
          </a:prstGeom>
          <a:noFill/>
          <a:ln cap="flat" cmpd="sng" w="12700">
            <a:solidFill>
              <a:srgbClr val="040123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13" name="Google Shape;313;p43"/>
          <p:cNvCxnSpPr/>
          <p:nvPr/>
        </p:nvCxnSpPr>
        <p:spPr>
          <a:xfrm rot="10800000">
            <a:off x="7016311" y="3727252"/>
            <a:ext cx="0" cy="1255850"/>
          </a:xfrm>
          <a:prstGeom prst="straightConnector1">
            <a:avLst/>
          </a:prstGeom>
          <a:noFill/>
          <a:ln cap="flat" cmpd="sng" w="12700">
            <a:solidFill>
              <a:srgbClr val="04012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14" name="Google Shape;314;p43"/>
          <p:cNvSpPr txBox="1"/>
          <p:nvPr/>
        </p:nvSpPr>
        <p:spPr>
          <a:xfrm>
            <a:off x="3345374" y="5077005"/>
            <a:ext cx="13647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Tokenization</a:t>
            </a:r>
            <a:endParaRPr b="0" i="0" sz="16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3"/>
          <p:cNvSpPr txBox="1"/>
          <p:nvPr/>
        </p:nvSpPr>
        <p:spPr>
          <a:xfrm>
            <a:off x="4373548" y="5687543"/>
            <a:ext cx="148976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Transformation</a:t>
            </a:r>
            <a:endParaRPr b="0" i="0" sz="16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3"/>
          <p:cNvSpPr txBox="1"/>
          <p:nvPr/>
        </p:nvSpPr>
        <p:spPr>
          <a:xfrm>
            <a:off x="5143734" y="5091924"/>
            <a:ext cx="21061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Stemming</a:t>
            </a:r>
            <a:endParaRPr b="0" i="0" sz="16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3"/>
          <p:cNvSpPr txBox="1"/>
          <p:nvPr/>
        </p:nvSpPr>
        <p:spPr>
          <a:xfrm>
            <a:off x="5863309" y="2497137"/>
            <a:ext cx="520333" cy="1015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6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" name="Google Shape;318;p43"/>
          <p:cNvGrpSpPr/>
          <p:nvPr/>
        </p:nvGrpSpPr>
        <p:grpSpPr>
          <a:xfrm>
            <a:off x="8395194" y="2230967"/>
            <a:ext cx="2181524" cy="1548001"/>
            <a:chOff x="0" y="17648"/>
            <a:chExt cx="2181524" cy="1548001"/>
          </a:xfrm>
        </p:grpSpPr>
        <p:sp>
          <p:nvSpPr>
            <p:cNvPr id="319" name="Google Shape;319;p43"/>
            <p:cNvSpPr/>
            <p:nvPr/>
          </p:nvSpPr>
          <p:spPr>
            <a:xfrm>
              <a:off x="0" y="17648"/>
              <a:ext cx="2181524" cy="46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3"/>
            <p:cNvSpPr txBox="1"/>
            <p:nvPr/>
          </p:nvSpPr>
          <p:spPr>
            <a:xfrm>
              <a:off x="22846" y="40494"/>
              <a:ext cx="2135832" cy="4223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Positive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3"/>
            <p:cNvSpPr/>
            <p:nvPr/>
          </p:nvSpPr>
          <p:spPr>
            <a:xfrm>
              <a:off x="0" y="557649"/>
              <a:ext cx="2181524" cy="468000"/>
            </a:xfrm>
            <a:prstGeom prst="roundRect">
              <a:avLst>
                <a:gd fmla="val 16667" name="adj"/>
              </a:avLst>
            </a:prstGeom>
            <a:solidFill>
              <a:srgbClr val="92868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3"/>
            <p:cNvSpPr txBox="1"/>
            <p:nvPr/>
          </p:nvSpPr>
          <p:spPr>
            <a:xfrm>
              <a:off x="22846" y="580495"/>
              <a:ext cx="2135832" cy="4223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Negative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3"/>
            <p:cNvSpPr/>
            <p:nvPr/>
          </p:nvSpPr>
          <p:spPr>
            <a:xfrm>
              <a:off x="0" y="1097649"/>
              <a:ext cx="2181524" cy="468000"/>
            </a:xfrm>
            <a:prstGeom prst="roundRect">
              <a:avLst>
                <a:gd fmla="val 16667" name="adj"/>
              </a:avLst>
            </a:prstGeom>
            <a:solidFill>
              <a:srgbClr val="EBE6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3"/>
            <p:cNvSpPr txBox="1"/>
            <p:nvPr/>
          </p:nvSpPr>
          <p:spPr>
            <a:xfrm>
              <a:off x="22846" y="1120495"/>
              <a:ext cx="2135832" cy="4223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Neutral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3"/>
          <p:cNvSpPr/>
          <p:nvPr/>
        </p:nvSpPr>
        <p:spPr>
          <a:xfrm>
            <a:off x="1654923" y="2588980"/>
            <a:ext cx="1563805" cy="905257"/>
          </a:xfrm>
          <a:prstGeom prst="ellipse">
            <a:avLst/>
          </a:prstGeom>
          <a:gradFill>
            <a:gsLst>
              <a:gs pos="0">
                <a:srgbClr val="E6E6EC"/>
              </a:gs>
              <a:gs pos="100000">
                <a:srgbClr val="EFEFF9"/>
              </a:gs>
            </a:gsLst>
            <a:lin ang="16200000" scaled="0"/>
          </a:gradFill>
          <a:ln>
            <a:noFill/>
          </a:ln>
          <a:effectLst>
            <a:outerShdw blurRad="381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User Comments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3"/>
          <p:cNvSpPr/>
          <p:nvPr/>
        </p:nvSpPr>
        <p:spPr>
          <a:xfrm rot="-5400000">
            <a:off x="2655312" y="1721549"/>
            <a:ext cx="355494" cy="95549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D7D7D"/>
          </a:solidFill>
          <a:ln cap="flat" cmpd="sng" w="25400">
            <a:solidFill>
              <a:srgbClr val="7D7D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" name="Google Shape;327;p43"/>
          <p:cNvCxnSpPr/>
          <p:nvPr/>
        </p:nvCxnSpPr>
        <p:spPr>
          <a:xfrm rot="10800000">
            <a:off x="6123474" y="4038458"/>
            <a:ext cx="0" cy="998742"/>
          </a:xfrm>
          <a:prstGeom prst="straightConnector1">
            <a:avLst/>
          </a:prstGeom>
          <a:noFill/>
          <a:ln cap="flat" cmpd="sng" w="12700">
            <a:solidFill>
              <a:srgbClr val="040123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28" name="Google Shape;328;p43"/>
          <p:cNvCxnSpPr>
            <a:stCxn id="313" idx="0"/>
          </p:cNvCxnSpPr>
          <p:nvPr/>
        </p:nvCxnSpPr>
        <p:spPr>
          <a:xfrm>
            <a:off x="7016311" y="4983102"/>
            <a:ext cx="535800" cy="0"/>
          </a:xfrm>
          <a:prstGeom prst="straightConnector1">
            <a:avLst/>
          </a:prstGeom>
          <a:noFill/>
          <a:ln cap="flat" cmpd="sng" w="12700">
            <a:solidFill>
              <a:srgbClr val="040123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329" name="Google Shape;329;p43"/>
          <p:cNvGrpSpPr/>
          <p:nvPr/>
        </p:nvGrpSpPr>
        <p:grpSpPr>
          <a:xfrm>
            <a:off x="7193587" y="4512702"/>
            <a:ext cx="1849076" cy="1799045"/>
            <a:chOff x="263215" y="411027"/>
            <a:chExt cx="1849076" cy="1799045"/>
          </a:xfrm>
        </p:grpSpPr>
        <p:sp>
          <p:nvSpPr>
            <p:cNvPr id="330" name="Google Shape;330;p43"/>
            <p:cNvSpPr/>
            <p:nvPr/>
          </p:nvSpPr>
          <p:spPr>
            <a:xfrm>
              <a:off x="712791" y="927258"/>
              <a:ext cx="949022" cy="1005339"/>
            </a:xfrm>
            <a:prstGeom prst="ellipse">
              <a:avLst/>
            </a:prstGeom>
            <a:solidFill>
              <a:srgbClr val="6F5A88">
                <a:alpha val="49411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3"/>
            <p:cNvSpPr txBox="1"/>
            <p:nvPr/>
          </p:nvSpPr>
          <p:spPr>
            <a:xfrm>
              <a:off x="851772" y="1074486"/>
              <a:ext cx="671060" cy="7108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words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3"/>
            <p:cNvSpPr/>
            <p:nvPr/>
          </p:nvSpPr>
          <p:spPr>
            <a:xfrm>
              <a:off x="817427" y="411027"/>
              <a:ext cx="729310" cy="729310"/>
            </a:xfrm>
            <a:prstGeom prst="ellipse">
              <a:avLst/>
            </a:prstGeom>
            <a:solidFill>
              <a:srgbClr val="979797">
                <a:alpha val="49411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3"/>
            <p:cNvSpPr txBox="1"/>
            <p:nvPr/>
          </p:nvSpPr>
          <p:spPr>
            <a:xfrm>
              <a:off x="924232" y="517832"/>
              <a:ext cx="5157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Afinn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43"/>
            <p:cNvSpPr/>
            <p:nvPr/>
          </p:nvSpPr>
          <p:spPr>
            <a:xfrm>
              <a:off x="1382981" y="1480758"/>
              <a:ext cx="729310" cy="729310"/>
            </a:xfrm>
            <a:prstGeom prst="ellipse">
              <a:avLst/>
            </a:prstGeom>
            <a:solidFill>
              <a:srgbClr val="979797">
                <a:alpha val="49411"/>
              </a:srgbClr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3"/>
            <p:cNvSpPr txBox="1"/>
            <p:nvPr/>
          </p:nvSpPr>
          <p:spPr>
            <a:xfrm>
              <a:off x="1489786" y="1587563"/>
              <a:ext cx="5157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040123"/>
                  </a:solidFill>
                  <a:latin typeface="Calibri"/>
                  <a:ea typeface="Calibri"/>
                  <a:cs typeface="Calibri"/>
                  <a:sym typeface="Calibri"/>
                </a:rPr>
                <a:t>Bing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3"/>
            <p:cNvSpPr/>
            <p:nvPr/>
          </p:nvSpPr>
          <p:spPr>
            <a:xfrm>
              <a:off x="263215" y="1480762"/>
              <a:ext cx="729310" cy="729310"/>
            </a:xfrm>
            <a:prstGeom prst="ellipse">
              <a:avLst/>
            </a:prstGeom>
            <a:solidFill>
              <a:srgbClr val="979797">
                <a:alpha val="49411"/>
              </a:srgbClr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3"/>
            <p:cNvSpPr txBox="1"/>
            <p:nvPr/>
          </p:nvSpPr>
          <p:spPr>
            <a:xfrm>
              <a:off x="370020" y="1587567"/>
              <a:ext cx="5157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040123"/>
                  </a:solidFill>
                  <a:latin typeface="Calibri"/>
                  <a:ea typeface="Calibri"/>
                  <a:cs typeface="Calibri"/>
                  <a:sym typeface="Calibri"/>
                </a:rPr>
                <a:t>NRC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Google Shape;338;p43"/>
          <p:cNvSpPr/>
          <p:nvPr/>
        </p:nvSpPr>
        <p:spPr>
          <a:xfrm rot="-5400000">
            <a:off x="7707925" y="2637647"/>
            <a:ext cx="268982" cy="78571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D7D7D"/>
          </a:solidFill>
          <a:ln cap="flat" cmpd="sng" w="25400">
            <a:solidFill>
              <a:srgbClr val="7D7D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3"/>
          <p:cNvSpPr txBox="1"/>
          <p:nvPr/>
        </p:nvSpPr>
        <p:spPr>
          <a:xfrm>
            <a:off x="1338944" y="6487047"/>
            <a:ext cx="1186543" cy="3667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" name="Google Shape;340;p43"/>
          <p:cNvCxnSpPr/>
          <p:nvPr/>
        </p:nvCxnSpPr>
        <p:spPr>
          <a:xfrm>
            <a:off x="164471" y="955485"/>
            <a:ext cx="9616965" cy="0"/>
          </a:xfrm>
          <a:prstGeom prst="straightConnector1">
            <a:avLst/>
          </a:prstGeom>
          <a:noFill/>
          <a:ln cap="flat" cmpd="sng" w="9525">
            <a:solidFill>
              <a:srgbClr val="549F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>
            <p:ph idx="12" type="sldNum"/>
          </p:nvPr>
        </p:nvSpPr>
        <p:spPr>
          <a:xfrm>
            <a:off x="10513219" y="6562985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6" name="Google Shape;346;p44"/>
          <p:cNvSpPr/>
          <p:nvPr/>
        </p:nvSpPr>
        <p:spPr>
          <a:xfrm>
            <a:off x="8185215" y="1171232"/>
            <a:ext cx="2494124" cy="247690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714" y="0"/>
                </a:lnTo>
                <a:lnTo>
                  <a:pt x="21600" y="10800"/>
                </a:lnTo>
                <a:lnTo>
                  <a:pt x="19714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cap="flat" cmpd="sng" w="57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4"/>
          <p:cNvSpPr/>
          <p:nvPr/>
        </p:nvSpPr>
        <p:spPr>
          <a:xfrm>
            <a:off x="5967455" y="1171232"/>
            <a:ext cx="2494124" cy="248908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714" y="0"/>
                </a:lnTo>
                <a:lnTo>
                  <a:pt x="21600" y="10800"/>
                </a:lnTo>
                <a:lnTo>
                  <a:pt x="1971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15081"/>
          </a:solidFill>
          <a:ln cap="flat" cmpd="sng" w="57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4"/>
          <p:cNvSpPr/>
          <p:nvPr/>
        </p:nvSpPr>
        <p:spPr>
          <a:xfrm>
            <a:off x="3570506" y="1171230"/>
            <a:ext cx="2717140" cy="247690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714" y="0"/>
                </a:lnTo>
                <a:lnTo>
                  <a:pt x="21600" y="10800"/>
                </a:lnTo>
                <a:lnTo>
                  <a:pt x="1971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2B256F"/>
          </a:solidFill>
          <a:ln cap="flat" cmpd="sng" w="57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4"/>
          <p:cNvSpPr/>
          <p:nvPr/>
        </p:nvSpPr>
        <p:spPr>
          <a:xfrm>
            <a:off x="1531938" y="1171232"/>
            <a:ext cx="2489821" cy="248908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714" y="0"/>
                </a:lnTo>
                <a:lnTo>
                  <a:pt x="21600" y="10800"/>
                </a:lnTo>
                <a:lnTo>
                  <a:pt x="1971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40123"/>
          </a:solidFill>
          <a:ln cap="flat" cmpd="sng" w="57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1857621" y="1285601"/>
            <a:ext cx="1693726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List of positive, Negative &amp; neutral words compared again with the Lexicons for scoring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4248395" y="1292388"/>
            <a:ext cx="1558965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Based on the scoring, each comment’s weightage and judgement (+ve/-ve) is calculated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6287646" y="1328789"/>
            <a:ext cx="188339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Common positive and negative comments are filtered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4"/>
          <p:cNvSpPr txBox="1"/>
          <p:nvPr/>
        </p:nvSpPr>
        <p:spPr>
          <a:xfrm>
            <a:off x="8654947" y="1482678"/>
            <a:ext cx="155896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Tokenization and Term Matrix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4"/>
          <p:cNvSpPr/>
          <p:nvPr/>
        </p:nvSpPr>
        <p:spPr>
          <a:xfrm>
            <a:off x="1558763" y="3646738"/>
            <a:ext cx="2232189" cy="23381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4"/>
          <p:cNvSpPr/>
          <p:nvPr/>
        </p:nvSpPr>
        <p:spPr>
          <a:xfrm>
            <a:off x="3860790" y="3637113"/>
            <a:ext cx="2151392" cy="23477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4"/>
          <p:cNvSpPr/>
          <p:nvPr/>
        </p:nvSpPr>
        <p:spPr>
          <a:xfrm>
            <a:off x="6077091" y="3660315"/>
            <a:ext cx="2152510" cy="23245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4"/>
          <p:cNvSpPr/>
          <p:nvPr/>
        </p:nvSpPr>
        <p:spPr>
          <a:xfrm>
            <a:off x="8286750" y="3637112"/>
            <a:ext cx="2166644" cy="23477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4"/>
          <p:cNvSpPr txBox="1"/>
          <p:nvPr/>
        </p:nvSpPr>
        <p:spPr>
          <a:xfrm>
            <a:off x="3290572" y="5219800"/>
            <a:ext cx="4431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48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4"/>
          <p:cNvSpPr txBox="1"/>
          <p:nvPr/>
        </p:nvSpPr>
        <p:spPr>
          <a:xfrm>
            <a:off x="5469454" y="5214878"/>
            <a:ext cx="4353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48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4"/>
          <p:cNvSpPr txBox="1"/>
          <p:nvPr/>
        </p:nvSpPr>
        <p:spPr>
          <a:xfrm>
            <a:off x="7639177" y="5214878"/>
            <a:ext cx="59042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48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4"/>
          <p:cNvSpPr txBox="1"/>
          <p:nvPr/>
        </p:nvSpPr>
        <p:spPr>
          <a:xfrm>
            <a:off x="9862970" y="5250299"/>
            <a:ext cx="59042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48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2" name="Google Shape;362;p44"/>
          <p:cNvGrpSpPr/>
          <p:nvPr/>
        </p:nvGrpSpPr>
        <p:grpSpPr>
          <a:xfrm>
            <a:off x="1620747" y="3678695"/>
            <a:ext cx="1848607" cy="1677063"/>
            <a:chOff x="161173" y="1101"/>
            <a:chExt cx="1848607" cy="1677063"/>
          </a:xfrm>
        </p:grpSpPr>
        <p:sp>
          <p:nvSpPr>
            <p:cNvPr id="363" name="Google Shape;363;p44"/>
            <p:cNvSpPr/>
            <p:nvPr/>
          </p:nvSpPr>
          <p:spPr>
            <a:xfrm>
              <a:off x="706433" y="671772"/>
              <a:ext cx="758087" cy="705349"/>
            </a:xfrm>
            <a:prstGeom prst="ellipse">
              <a:avLst/>
            </a:prstGeom>
            <a:solidFill>
              <a:srgbClr val="CC9900">
                <a:alpha val="49411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4"/>
            <p:cNvSpPr txBox="1"/>
            <p:nvPr/>
          </p:nvSpPr>
          <p:spPr>
            <a:xfrm>
              <a:off x="817452" y="775068"/>
              <a:ext cx="536049" cy="4987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Pos/Neg/Neu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4"/>
            <p:cNvSpPr/>
            <p:nvPr/>
          </p:nvSpPr>
          <p:spPr>
            <a:xfrm rot="-5400000">
              <a:off x="1034231" y="596972"/>
              <a:ext cx="102491" cy="47109"/>
            </a:xfrm>
            <a:custGeom>
              <a:rect b="b" l="l" r="r" t="t"/>
              <a:pathLst>
                <a:path extrusionOk="0" h="120000" w="120000">
                  <a:moveTo>
                    <a:pt x="0" y="59999"/>
                  </a:moveTo>
                  <a:lnTo>
                    <a:pt x="120000" y="59999"/>
                  </a:lnTo>
                </a:path>
              </a:pathLst>
            </a:custGeom>
            <a:noFill/>
            <a:ln cap="flat" cmpd="sng" w="28575">
              <a:solidFill>
                <a:srgbClr val="0200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4"/>
            <p:cNvSpPr txBox="1"/>
            <p:nvPr/>
          </p:nvSpPr>
          <p:spPr>
            <a:xfrm rot="-5400000">
              <a:off x="1082915" y="617964"/>
              <a:ext cx="5124" cy="51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4"/>
            <p:cNvSpPr/>
            <p:nvPr/>
          </p:nvSpPr>
          <p:spPr>
            <a:xfrm>
              <a:off x="801387" y="1101"/>
              <a:ext cx="568179" cy="568179"/>
            </a:xfrm>
            <a:prstGeom prst="ellipse">
              <a:avLst/>
            </a:prstGeom>
            <a:solidFill>
              <a:srgbClr val="CC9900">
                <a:alpha val="49411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4"/>
            <p:cNvSpPr txBox="1"/>
            <p:nvPr/>
          </p:nvSpPr>
          <p:spPr>
            <a:xfrm>
              <a:off x="884595" y="84309"/>
              <a:ext cx="401763" cy="401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Afinn Score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4"/>
            <p:cNvSpPr/>
            <p:nvPr/>
          </p:nvSpPr>
          <p:spPr>
            <a:xfrm rot="1800000">
              <a:off x="1401975" y="1207659"/>
              <a:ext cx="83264" cy="47109"/>
            </a:xfrm>
            <a:custGeom>
              <a:rect b="b" l="l" r="r" t="t"/>
              <a:pathLst>
                <a:path extrusionOk="0" h="120000" w="120000">
                  <a:moveTo>
                    <a:pt x="0" y="59999"/>
                  </a:moveTo>
                  <a:lnTo>
                    <a:pt x="120000" y="59999"/>
                  </a:lnTo>
                </a:path>
              </a:pathLst>
            </a:custGeom>
            <a:noFill/>
            <a:ln cap="flat" cmpd="sng" w="28575">
              <a:solidFill>
                <a:srgbClr val="0200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4"/>
            <p:cNvSpPr txBox="1"/>
            <p:nvPr/>
          </p:nvSpPr>
          <p:spPr>
            <a:xfrm rot="1800000">
              <a:off x="1441526" y="1229132"/>
              <a:ext cx="4163" cy="41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4"/>
            <p:cNvSpPr/>
            <p:nvPr/>
          </p:nvSpPr>
          <p:spPr>
            <a:xfrm>
              <a:off x="1441601" y="1109985"/>
              <a:ext cx="568179" cy="568179"/>
            </a:xfrm>
            <a:prstGeom prst="ellipse">
              <a:avLst/>
            </a:prstGeom>
            <a:solidFill>
              <a:srgbClr val="CC9900">
                <a:alpha val="49411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4"/>
            <p:cNvSpPr txBox="1"/>
            <p:nvPr/>
          </p:nvSpPr>
          <p:spPr>
            <a:xfrm>
              <a:off x="1524809" y="1193193"/>
              <a:ext cx="401763" cy="401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Bing Score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4"/>
            <p:cNvSpPr/>
            <p:nvPr/>
          </p:nvSpPr>
          <p:spPr>
            <a:xfrm rot="9000000">
              <a:off x="685714" y="1207659"/>
              <a:ext cx="83264" cy="47109"/>
            </a:xfrm>
            <a:custGeom>
              <a:rect b="b" l="l" r="r" t="t"/>
              <a:pathLst>
                <a:path extrusionOk="0" h="120000" w="120000">
                  <a:moveTo>
                    <a:pt x="0" y="59999"/>
                  </a:moveTo>
                  <a:lnTo>
                    <a:pt x="120000" y="59999"/>
                  </a:lnTo>
                </a:path>
              </a:pathLst>
            </a:custGeom>
            <a:noFill/>
            <a:ln cap="flat" cmpd="sng" w="28575">
              <a:solidFill>
                <a:srgbClr val="0200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4"/>
            <p:cNvSpPr txBox="1"/>
            <p:nvPr/>
          </p:nvSpPr>
          <p:spPr>
            <a:xfrm rot="-1800000">
              <a:off x="725265" y="1229132"/>
              <a:ext cx="4163" cy="41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4"/>
            <p:cNvSpPr/>
            <p:nvPr/>
          </p:nvSpPr>
          <p:spPr>
            <a:xfrm>
              <a:off x="161173" y="1109985"/>
              <a:ext cx="568179" cy="568179"/>
            </a:xfrm>
            <a:prstGeom prst="ellipse">
              <a:avLst/>
            </a:prstGeom>
            <a:solidFill>
              <a:srgbClr val="CC9900">
                <a:alpha val="49411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4"/>
            <p:cNvSpPr txBox="1"/>
            <p:nvPr/>
          </p:nvSpPr>
          <p:spPr>
            <a:xfrm>
              <a:off x="244381" y="1193193"/>
              <a:ext cx="401763" cy="401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NRC Score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" name="Google Shape;377;p44"/>
          <p:cNvGrpSpPr/>
          <p:nvPr/>
        </p:nvGrpSpPr>
        <p:grpSpPr>
          <a:xfrm>
            <a:off x="3848101" y="3677594"/>
            <a:ext cx="2164083" cy="1706209"/>
            <a:chOff x="0" y="0"/>
            <a:chExt cx="2164083" cy="1706209"/>
          </a:xfrm>
        </p:grpSpPr>
        <p:sp>
          <p:nvSpPr>
            <p:cNvPr id="378" name="Google Shape;378;p44"/>
            <p:cNvSpPr/>
            <p:nvPr/>
          </p:nvSpPr>
          <p:spPr>
            <a:xfrm>
              <a:off x="0" y="0"/>
              <a:ext cx="2164083" cy="511863"/>
            </a:xfrm>
            <a:prstGeom prst="rect">
              <a:avLst/>
            </a:pr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4"/>
            <p:cNvSpPr txBox="1"/>
            <p:nvPr/>
          </p:nvSpPr>
          <p:spPr>
            <a:xfrm>
              <a:off x="0" y="0"/>
              <a:ext cx="2164083" cy="5118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40123"/>
                  </a:solidFill>
                  <a:latin typeface="Calibri"/>
                  <a:ea typeface="Calibri"/>
                  <a:cs typeface="Calibri"/>
                  <a:sym typeface="Calibri"/>
                </a:rPr>
                <a:t>Comments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4"/>
            <p:cNvSpPr/>
            <p:nvPr/>
          </p:nvSpPr>
          <p:spPr>
            <a:xfrm>
              <a:off x="1056" y="511863"/>
              <a:ext cx="720656" cy="1074912"/>
            </a:xfrm>
            <a:prstGeom prst="rect">
              <a:avLst/>
            </a:prstGeom>
            <a:solidFill>
              <a:schemeClr val="accent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4"/>
            <p:cNvSpPr txBox="1"/>
            <p:nvPr/>
          </p:nvSpPr>
          <p:spPr>
            <a:xfrm>
              <a:off x="1056" y="511863"/>
              <a:ext cx="720656" cy="1074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Afinn +ve/-ve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44"/>
            <p:cNvSpPr/>
            <p:nvPr/>
          </p:nvSpPr>
          <p:spPr>
            <a:xfrm>
              <a:off x="721713" y="511863"/>
              <a:ext cx="720656" cy="1074912"/>
            </a:xfrm>
            <a:prstGeom prst="rect">
              <a:avLst/>
            </a:prstGeom>
            <a:solidFill>
              <a:srgbClr val="92868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4"/>
            <p:cNvSpPr txBox="1"/>
            <p:nvPr/>
          </p:nvSpPr>
          <p:spPr>
            <a:xfrm>
              <a:off x="721713" y="511863"/>
              <a:ext cx="720656" cy="1074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Bing  +ve/-ve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44"/>
            <p:cNvSpPr/>
            <p:nvPr/>
          </p:nvSpPr>
          <p:spPr>
            <a:xfrm>
              <a:off x="1442369" y="511863"/>
              <a:ext cx="720656" cy="1074912"/>
            </a:xfrm>
            <a:prstGeom prst="rect">
              <a:avLst/>
            </a:prstGeom>
            <a:solidFill>
              <a:srgbClr val="EBE6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4"/>
            <p:cNvSpPr txBox="1"/>
            <p:nvPr/>
          </p:nvSpPr>
          <p:spPr>
            <a:xfrm>
              <a:off x="1442369" y="511863"/>
              <a:ext cx="720656" cy="1074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NRC  +ve/-ve</a:t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44"/>
            <p:cNvSpPr/>
            <p:nvPr/>
          </p:nvSpPr>
          <p:spPr>
            <a:xfrm>
              <a:off x="0" y="1586775"/>
              <a:ext cx="2164083" cy="119434"/>
            </a:xfrm>
            <a:prstGeom prst="rect">
              <a:avLst/>
            </a:pr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p44"/>
          <p:cNvGrpSpPr/>
          <p:nvPr/>
        </p:nvGrpSpPr>
        <p:grpSpPr>
          <a:xfrm>
            <a:off x="6276531" y="3689337"/>
            <a:ext cx="1772539" cy="1673016"/>
            <a:chOff x="180530" y="21448"/>
            <a:chExt cx="1772539" cy="1673016"/>
          </a:xfrm>
        </p:grpSpPr>
        <p:sp>
          <p:nvSpPr>
            <p:cNvPr id="388" name="Google Shape;388;p44"/>
            <p:cNvSpPr/>
            <p:nvPr/>
          </p:nvSpPr>
          <p:spPr>
            <a:xfrm>
              <a:off x="552026" y="21448"/>
              <a:ext cx="1029548" cy="1029548"/>
            </a:xfrm>
            <a:prstGeom prst="ellipse">
              <a:avLst/>
            </a:prstGeom>
            <a:solidFill>
              <a:schemeClr val="accent5">
                <a:alpha val="49411"/>
              </a:scheme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4"/>
            <p:cNvSpPr txBox="1"/>
            <p:nvPr/>
          </p:nvSpPr>
          <p:spPr>
            <a:xfrm>
              <a:off x="689299" y="201619"/>
              <a:ext cx="755002" cy="4632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Afinn +ve/-ve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44"/>
            <p:cNvSpPr/>
            <p:nvPr/>
          </p:nvSpPr>
          <p:spPr>
            <a:xfrm>
              <a:off x="923521" y="664916"/>
              <a:ext cx="1029548" cy="1029548"/>
            </a:xfrm>
            <a:prstGeom prst="ellipse">
              <a:avLst/>
            </a:prstGeom>
            <a:solidFill>
              <a:srgbClr val="928686">
                <a:alpha val="49411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4"/>
            <p:cNvSpPr txBox="1"/>
            <p:nvPr/>
          </p:nvSpPr>
          <p:spPr>
            <a:xfrm>
              <a:off x="1238391" y="930883"/>
              <a:ext cx="617729" cy="5662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Bing +ve/-ve</a:t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44"/>
            <p:cNvSpPr/>
            <p:nvPr/>
          </p:nvSpPr>
          <p:spPr>
            <a:xfrm>
              <a:off x="180530" y="664916"/>
              <a:ext cx="1029548" cy="1029548"/>
            </a:xfrm>
            <a:prstGeom prst="ellipse">
              <a:avLst/>
            </a:prstGeom>
            <a:solidFill>
              <a:srgbClr val="EBE6E6">
                <a:alpha val="49411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4"/>
            <p:cNvSpPr txBox="1"/>
            <p:nvPr/>
          </p:nvSpPr>
          <p:spPr>
            <a:xfrm>
              <a:off x="277480" y="930883"/>
              <a:ext cx="617729" cy="5662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NRC +ve/-ve</a:t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" name="Google Shape;394;p44"/>
          <p:cNvGrpSpPr/>
          <p:nvPr/>
        </p:nvGrpSpPr>
        <p:grpSpPr>
          <a:xfrm>
            <a:off x="8286760" y="3829665"/>
            <a:ext cx="2166622" cy="945360"/>
            <a:chOff x="10" y="608777"/>
            <a:chExt cx="2166622" cy="945360"/>
          </a:xfrm>
        </p:grpSpPr>
        <p:sp>
          <p:nvSpPr>
            <p:cNvPr id="395" name="Google Shape;395;p44"/>
            <p:cNvSpPr/>
            <p:nvPr/>
          </p:nvSpPr>
          <p:spPr>
            <a:xfrm>
              <a:off x="10" y="608777"/>
              <a:ext cx="1012440" cy="374400"/>
            </a:xfrm>
            <a:prstGeom prst="rect">
              <a:avLst/>
            </a:prstGeom>
            <a:solidFill>
              <a:srgbClr val="A5A5A5"/>
            </a:solidFill>
            <a:ln cap="flat" cmpd="sng" w="25400">
              <a:solidFill>
                <a:srgbClr val="E3DD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4"/>
            <p:cNvSpPr txBox="1"/>
            <p:nvPr/>
          </p:nvSpPr>
          <p:spPr>
            <a:xfrm>
              <a:off x="10" y="608777"/>
              <a:ext cx="101244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2825" lIns="92450" spcFirstLastPara="1" rIns="92450" wrap="square" tIns="52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Words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4"/>
            <p:cNvSpPr/>
            <p:nvPr/>
          </p:nvSpPr>
          <p:spPr>
            <a:xfrm>
              <a:off x="10" y="983177"/>
              <a:ext cx="1012440" cy="570960"/>
            </a:xfrm>
            <a:prstGeom prst="rect">
              <a:avLst/>
            </a:prstGeom>
            <a:solidFill>
              <a:srgbClr val="D8D8D8"/>
            </a:solidFill>
            <a:ln cap="flat" cmpd="sng" w="25400">
              <a:solidFill>
                <a:srgbClr val="E3DD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4"/>
            <p:cNvSpPr/>
            <p:nvPr/>
          </p:nvSpPr>
          <p:spPr>
            <a:xfrm>
              <a:off x="1154192" y="608777"/>
              <a:ext cx="1012440" cy="374400"/>
            </a:xfrm>
            <a:prstGeom prst="rect">
              <a:avLst/>
            </a:prstGeom>
            <a:solidFill>
              <a:srgbClr val="A5A5B8"/>
            </a:solidFill>
            <a:ln cap="flat" cmpd="sng" w="25400">
              <a:solidFill>
                <a:srgbClr val="E3DD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4"/>
            <p:cNvSpPr txBox="1"/>
            <p:nvPr/>
          </p:nvSpPr>
          <p:spPr>
            <a:xfrm>
              <a:off x="1154192" y="608777"/>
              <a:ext cx="101244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2825" lIns="92450" spcFirstLastPara="1" rIns="92450" wrap="square" tIns="52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Frequency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4"/>
            <p:cNvSpPr/>
            <p:nvPr/>
          </p:nvSpPr>
          <p:spPr>
            <a:xfrm>
              <a:off x="1154192" y="983177"/>
              <a:ext cx="1012440" cy="57096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E3DD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p44"/>
          <p:cNvSpPr txBox="1"/>
          <p:nvPr/>
        </p:nvSpPr>
        <p:spPr>
          <a:xfrm>
            <a:off x="1338944" y="6487047"/>
            <a:ext cx="1186543" cy="3667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2" name="Google Shape;402;p44"/>
          <p:cNvCxnSpPr/>
          <p:nvPr/>
        </p:nvCxnSpPr>
        <p:spPr>
          <a:xfrm>
            <a:off x="164471" y="955485"/>
            <a:ext cx="9616965" cy="0"/>
          </a:xfrm>
          <a:prstGeom prst="straightConnector1">
            <a:avLst/>
          </a:prstGeom>
          <a:noFill/>
          <a:ln cap="flat" cmpd="sng" w="9525">
            <a:solidFill>
              <a:srgbClr val="549F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3" name="Google Shape;403;p44"/>
          <p:cNvSpPr txBox="1"/>
          <p:nvPr/>
        </p:nvSpPr>
        <p:spPr>
          <a:xfrm>
            <a:off x="243737" y="222880"/>
            <a:ext cx="224452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Contd..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5"/>
          <p:cNvSpPr txBox="1"/>
          <p:nvPr>
            <p:ph type="title"/>
          </p:nvPr>
        </p:nvSpPr>
        <p:spPr>
          <a:xfrm>
            <a:off x="313603" y="195317"/>
            <a:ext cx="9072564" cy="338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Plots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" name="Google Shape;40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380" y="1377099"/>
            <a:ext cx="9041401" cy="476041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5"/>
          <p:cNvSpPr txBox="1"/>
          <p:nvPr/>
        </p:nvSpPr>
        <p:spPr>
          <a:xfrm>
            <a:off x="1338944" y="6487047"/>
            <a:ext cx="1186543" cy="3667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1" name="Google Shape;411;p45"/>
          <p:cNvCxnSpPr/>
          <p:nvPr/>
        </p:nvCxnSpPr>
        <p:spPr>
          <a:xfrm>
            <a:off x="164471" y="955485"/>
            <a:ext cx="9616965" cy="0"/>
          </a:xfrm>
          <a:prstGeom prst="straightConnector1">
            <a:avLst/>
          </a:prstGeom>
          <a:noFill/>
          <a:ln cap="flat" cmpd="sng" w="9525">
            <a:solidFill>
              <a:srgbClr val="549F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6"/>
          <p:cNvSpPr txBox="1"/>
          <p:nvPr>
            <p:ph type="title"/>
          </p:nvPr>
        </p:nvSpPr>
        <p:spPr>
          <a:xfrm>
            <a:off x="257204" y="93536"/>
            <a:ext cx="11274726" cy="503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Analysis WordCloud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7" name="Google Shape;41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2090" y="1197324"/>
            <a:ext cx="7455664" cy="446335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6"/>
          <p:cNvSpPr/>
          <p:nvPr/>
        </p:nvSpPr>
        <p:spPr>
          <a:xfrm>
            <a:off x="1585372" y="1632311"/>
            <a:ext cx="2940814" cy="3359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959" y="0"/>
                </a:lnTo>
                <a:lnTo>
                  <a:pt x="21600" y="21600"/>
                </a:lnTo>
              </a:path>
            </a:pathLst>
          </a:custGeom>
          <a:noFill/>
          <a:ln cap="flat" cmpd="sng" w="19050">
            <a:solidFill>
              <a:srgbClr val="040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6"/>
          <p:cNvSpPr txBox="1"/>
          <p:nvPr/>
        </p:nvSpPr>
        <p:spPr>
          <a:xfrm>
            <a:off x="1585033" y="1278861"/>
            <a:ext cx="20888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Positive Words</a:t>
            </a:r>
            <a:endParaRPr b="1" i="0" sz="18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6"/>
          <p:cNvSpPr/>
          <p:nvPr/>
        </p:nvSpPr>
        <p:spPr>
          <a:xfrm flipH="1">
            <a:off x="7713421" y="1632311"/>
            <a:ext cx="2940815" cy="3359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959" y="0"/>
                </a:lnTo>
                <a:lnTo>
                  <a:pt x="21600" y="21600"/>
                </a:lnTo>
              </a:path>
            </a:pathLst>
          </a:custGeom>
          <a:noFill/>
          <a:ln cap="flat" cmpd="sng" w="19050">
            <a:solidFill>
              <a:srgbClr val="040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6"/>
          <p:cNvSpPr txBox="1"/>
          <p:nvPr/>
        </p:nvSpPr>
        <p:spPr>
          <a:xfrm>
            <a:off x="7989571" y="986473"/>
            <a:ext cx="26646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Most Repetitive words can be used as a selling point</a:t>
            </a:r>
            <a:endParaRPr b="1" i="0" sz="16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6"/>
          <p:cNvSpPr/>
          <p:nvPr/>
        </p:nvSpPr>
        <p:spPr>
          <a:xfrm flipH="1" rot="10800000">
            <a:off x="1560512" y="5136585"/>
            <a:ext cx="2940814" cy="33598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959" y="0"/>
                </a:lnTo>
                <a:lnTo>
                  <a:pt x="21600" y="21600"/>
                </a:lnTo>
              </a:path>
            </a:pathLst>
          </a:custGeom>
          <a:noFill/>
          <a:ln cap="flat" cmpd="sng" w="19050">
            <a:solidFill>
              <a:srgbClr val="040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46"/>
          <p:cNvSpPr txBox="1"/>
          <p:nvPr/>
        </p:nvSpPr>
        <p:spPr>
          <a:xfrm>
            <a:off x="1585033" y="5108861"/>
            <a:ext cx="20888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Negative Words</a:t>
            </a:r>
            <a:endParaRPr b="1" i="0" sz="18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6"/>
          <p:cNvSpPr/>
          <p:nvPr/>
        </p:nvSpPr>
        <p:spPr>
          <a:xfrm rot="10800000">
            <a:off x="7713421" y="5161360"/>
            <a:ext cx="2940815" cy="29645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959" y="0"/>
                </a:lnTo>
                <a:lnTo>
                  <a:pt x="21600" y="21600"/>
                </a:lnTo>
              </a:path>
            </a:pathLst>
          </a:custGeom>
          <a:noFill/>
          <a:ln cap="flat" cmpd="sng" w="19050">
            <a:solidFill>
              <a:srgbClr val="040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6"/>
          <p:cNvSpPr txBox="1"/>
          <p:nvPr/>
        </p:nvSpPr>
        <p:spPr>
          <a:xfrm>
            <a:off x="7713420" y="4792612"/>
            <a:ext cx="29859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Analyze for any technical or business issue</a:t>
            </a:r>
            <a:endParaRPr b="1" i="0" sz="18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6"/>
          <p:cNvSpPr txBox="1"/>
          <p:nvPr/>
        </p:nvSpPr>
        <p:spPr>
          <a:xfrm>
            <a:off x="1338944" y="6487047"/>
            <a:ext cx="1186543" cy="3667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6"/>
          <p:cNvSpPr txBox="1"/>
          <p:nvPr/>
        </p:nvSpPr>
        <p:spPr>
          <a:xfrm>
            <a:off x="1443748" y="6465387"/>
            <a:ext cx="1186543" cy="3667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8" name="Google Shape;428;p46"/>
          <p:cNvCxnSpPr/>
          <p:nvPr/>
        </p:nvCxnSpPr>
        <p:spPr>
          <a:xfrm>
            <a:off x="150617" y="844648"/>
            <a:ext cx="9616965" cy="0"/>
          </a:xfrm>
          <a:prstGeom prst="straightConnector1">
            <a:avLst/>
          </a:prstGeom>
          <a:noFill/>
          <a:ln cap="flat" cmpd="sng" w="9525">
            <a:solidFill>
              <a:srgbClr val="549F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7"/>
          <p:cNvSpPr txBox="1"/>
          <p:nvPr>
            <p:ph idx="12" type="sldNum"/>
          </p:nvPr>
        </p:nvSpPr>
        <p:spPr>
          <a:xfrm>
            <a:off x="10513219" y="6562985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4" name="Google Shape;434;p47"/>
          <p:cNvSpPr txBox="1"/>
          <p:nvPr>
            <p:ph type="title"/>
          </p:nvPr>
        </p:nvSpPr>
        <p:spPr>
          <a:xfrm>
            <a:off x="236667" y="188007"/>
            <a:ext cx="9072564" cy="338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Word Association Iceberg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5" name="Google Shape;435;p47"/>
          <p:cNvSpPr/>
          <p:nvPr/>
        </p:nvSpPr>
        <p:spPr>
          <a:xfrm>
            <a:off x="4381726" y="2889145"/>
            <a:ext cx="581026" cy="342901"/>
          </a:xfrm>
          <a:custGeom>
            <a:rect b="b" l="l" r="r" t="t"/>
            <a:pathLst>
              <a:path extrusionOk="0" h="21600" w="21600">
                <a:moveTo>
                  <a:pt x="1770" y="19800"/>
                </a:moveTo>
                <a:lnTo>
                  <a:pt x="0" y="0"/>
                </a:lnTo>
                <a:lnTo>
                  <a:pt x="21600" y="4800"/>
                </a:lnTo>
                <a:lnTo>
                  <a:pt x="20892" y="21600"/>
                </a:lnTo>
                <a:lnTo>
                  <a:pt x="1770" y="19800"/>
                </a:lnTo>
                <a:close/>
              </a:path>
            </a:pathLst>
          </a:custGeom>
          <a:solidFill>
            <a:srgbClr val="DAD3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7"/>
          <p:cNvSpPr/>
          <p:nvPr/>
        </p:nvSpPr>
        <p:spPr>
          <a:xfrm>
            <a:off x="4367214" y="2708170"/>
            <a:ext cx="1257301" cy="266701"/>
          </a:xfrm>
          <a:custGeom>
            <a:rect b="b" l="l" r="r" t="t"/>
            <a:pathLst>
              <a:path extrusionOk="0" h="21600" w="21600">
                <a:moveTo>
                  <a:pt x="0" y="14657"/>
                </a:moveTo>
                <a:lnTo>
                  <a:pt x="7036" y="0"/>
                </a:lnTo>
                <a:lnTo>
                  <a:pt x="21600" y="13114"/>
                </a:lnTo>
                <a:lnTo>
                  <a:pt x="9982" y="21600"/>
                </a:lnTo>
                <a:lnTo>
                  <a:pt x="0" y="14657"/>
                </a:lnTo>
                <a:close/>
              </a:path>
            </a:pathLst>
          </a:custGeom>
          <a:solidFill>
            <a:srgbClr val="DAD3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7"/>
          <p:cNvSpPr/>
          <p:nvPr/>
        </p:nvSpPr>
        <p:spPr>
          <a:xfrm>
            <a:off x="4938713" y="2870095"/>
            <a:ext cx="800101" cy="361951"/>
          </a:xfrm>
          <a:custGeom>
            <a:rect b="b" l="l" r="r" t="t"/>
            <a:pathLst>
              <a:path extrusionOk="0" h="21600" w="21600">
                <a:moveTo>
                  <a:pt x="0" y="5684"/>
                </a:moveTo>
                <a:lnTo>
                  <a:pt x="0" y="21600"/>
                </a:lnTo>
                <a:lnTo>
                  <a:pt x="21600" y="20463"/>
                </a:lnTo>
                <a:lnTo>
                  <a:pt x="17743" y="0"/>
                </a:lnTo>
                <a:lnTo>
                  <a:pt x="0" y="5684"/>
                </a:lnTo>
                <a:close/>
              </a:path>
            </a:pathLst>
          </a:custGeom>
          <a:solidFill>
            <a:srgbClr val="DAD3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7"/>
          <p:cNvSpPr/>
          <p:nvPr/>
        </p:nvSpPr>
        <p:spPr>
          <a:xfrm>
            <a:off x="4760336" y="2355745"/>
            <a:ext cx="311728" cy="457201"/>
          </a:xfrm>
          <a:custGeom>
            <a:rect b="b" l="l" r="r" t="t"/>
            <a:pathLst>
              <a:path extrusionOk="0" h="21600" w="21600">
                <a:moveTo>
                  <a:pt x="0" y="17182"/>
                </a:moveTo>
                <a:lnTo>
                  <a:pt x="20160" y="0"/>
                </a:lnTo>
                <a:lnTo>
                  <a:pt x="21600" y="21600"/>
                </a:lnTo>
                <a:lnTo>
                  <a:pt x="0" y="17182"/>
                </a:lnTo>
                <a:close/>
              </a:path>
            </a:pathLst>
          </a:custGeom>
          <a:solidFill>
            <a:srgbClr val="76709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7"/>
          <p:cNvSpPr/>
          <p:nvPr/>
        </p:nvSpPr>
        <p:spPr>
          <a:xfrm>
            <a:off x="5038727" y="2131908"/>
            <a:ext cx="438151" cy="219076"/>
          </a:xfrm>
          <a:custGeom>
            <a:rect b="b" l="l" r="r" t="t"/>
            <a:pathLst>
              <a:path extrusionOk="0" h="21600" w="21600">
                <a:moveTo>
                  <a:pt x="18783" y="0"/>
                </a:moveTo>
                <a:lnTo>
                  <a:pt x="0" y="21600"/>
                </a:lnTo>
                <a:lnTo>
                  <a:pt x="21600" y="11739"/>
                </a:lnTo>
                <a:lnTo>
                  <a:pt x="18783" y="0"/>
                </a:lnTo>
                <a:close/>
              </a:path>
            </a:pathLst>
          </a:custGeom>
          <a:solidFill>
            <a:srgbClr val="DAD3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7"/>
          <p:cNvSpPr/>
          <p:nvPr/>
        </p:nvSpPr>
        <p:spPr>
          <a:xfrm>
            <a:off x="5334002" y="2257319"/>
            <a:ext cx="290513" cy="614364"/>
          </a:xfrm>
          <a:custGeom>
            <a:rect b="b" l="l" r="r" t="t"/>
            <a:pathLst>
              <a:path extrusionOk="0" h="21600" w="21600">
                <a:moveTo>
                  <a:pt x="9915" y="0"/>
                </a:moveTo>
                <a:lnTo>
                  <a:pt x="0" y="20093"/>
                </a:lnTo>
                <a:lnTo>
                  <a:pt x="21600" y="21600"/>
                </a:lnTo>
                <a:lnTo>
                  <a:pt x="9915" y="0"/>
                </a:lnTo>
                <a:close/>
              </a:path>
            </a:pathLst>
          </a:custGeom>
          <a:solidFill>
            <a:srgbClr val="76709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7"/>
          <p:cNvSpPr/>
          <p:nvPr/>
        </p:nvSpPr>
        <p:spPr>
          <a:xfrm>
            <a:off x="5038726" y="2241445"/>
            <a:ext cx="457842" cy="619127"/>
          </a:xfrm>
          <a:custGeom>
            <a:rect b="b" l="l" r="r" t="t"/>
            <a:pathLst>
              <a:path extrusionOk="0" h="21600" w="21600">
                <a:moveTo>
                  <a:pt x="0" y="3812"/>
                </a:moveTo>
                <a:lnTo>
                  <a:pt x="982" y="19422"/>
                </a:lnTo>
                <a:lnTo>
                  <a:pt x="14482" y="21600"/>
                </a:lnTo>
                <a:lnTo>
                  <a:pt x="21600" y="0"/>
                </a:lnTo>
                <a:lnTo>
                  <a:pt x="0" y="3812"/>
                </a:lnTo>
                <a:close/>
              </a:path>
            </a:pathLst>
          </a:custGeom>
          <a:solidFill>
            <a:srgbClr val="A49F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7"/>
          <p:cNvSpPr/>
          <p:nvPr/>
        </p:nvSpPr>
        <p:spPr>
          <a:xfrm>
            <a:off x="5405438" y="1855910"/>
            <a:ext cx="603251" cy="571501"/>
          </a:xfrm>
          <a:custGeom>
            <a:rect b="b" l="l" r="r" t="t"/>
            <a:pathLst>
              <a:path extrusionOk="0" h="21600" w="21600">
                <a:moveTo>
                  <a:pt x="0" y="10560"/>
                </a:moveTo>
                <a:lnTo>
                  <a:pt x="5002" y="0"/>
                </a:lnTo>
                <a:lnTo>
                  <a:pt x="19099" y="6240"/>
                </a:lnTo>
                <a:lnTo>
                  <a:pt x="21600" y="9360"/>
                </a:lnTo>
                <a:lnTo>
                  <a:pt x="15688" y="20640"/>
                </a:lnTo>
                <a:lnTo>
                  <a:pt x="3411" y="21600"/>
                </a:lnTo>
                <a:lnTo>
                  <a:pt x="0" y="10560"/>
                </a:lnTo>
                <a:close/>
              </a:path>
            </a:pathLst>
          </a:custGeom>
          <a:solidFill>
            <a:srgbClr val="A49F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47"/>
          <p:cNvSpPr/>
          <p:nvPr/>
        </p:nvSpPr>
        <p:spPr>
          <a:xfrm>
            <a:off x="5532438" y="1746145"/>
            <a:ext cx="361951" cy="247651"/>
          </a:xfrm>
          <a:custGeom>
            <a:rect b="b" l="l" r="r" t="t"/>
            <a:pathLst>
              <a:path extrusionOk="0" h="21600" w="21600">
                <a:moveTo>
                  <a:pt x="0" y="8862"/>
                </a:moveTo>
                <a:lnTo>
                  <a:pt x="14400" y="0"/>
                </a:lnTo>
                <a:lnTo>
                  <a:pt x="21600" y="18277"/>
                </a:lnTo>
                <a:lnTo>
                  <a:pt x="19705" y="21600"/>
                </a:lnTo>
                <a:lnTo>
                  <a:pt x="0" y="8862"/>
                </a:lnTo>
                <a:close/>
              </a:path>
            </a:pathLst>
          </a:custGeom>
          <a:solidFill>
            <a:srgbClr val="DAD3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7"/>
          <p:cNvSpPr/>
          <p:nvPr/>
        </p:nvSpPr>
        <p:spPr>
          <a:xfrm>
            <a:off x="5761038" y="1231795"/>
            <a:ext cx="400051" cy="711201"/>
          </a:xfrm>
          <a:custGeom>
            <a:rect b="b" l="l" r="r" t="t"/>
            <a:pathLst>
              <a:path extrusionOk="0" h="21600" w="21600">
                <a:moveTo>
                  <a:pt x="0" y="15814"/>
                </a:moveTo>
                <a:lnTo>
                  <a:pt x="15086" y="0"/>
                </a:lnTo>
                <a:lnTo>
                  <a:pt x="18857" y="4050"/>
                </a:lnTo>
                <a:lnTo>
                  <a:pt x="21600" y="19479"/>
                </a:lnTo>
                <a:lnTo>
                  <a:pt x="17143" y="18707"/>
                </a:lnTo>
                <a:lnTo>
                  <a:pt x="6171" y="21600"/>
                </a:lnTo>
                <a:lnTo>
                  <a:pt x="0" y="15814"/>
                </a:lnTo>
                <a:close/>
              </a:path>
            </a:pathLst>
          </a:custGeom>
          <a:solidFill>
            <a:srgbClr val="A49F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7"/>
          <p:cNvSpPr/>
          <p:nvPr/>
        </p:nvSpPr>
        <p:spPr>
          <a:xfrm>
            <a:off x="6040438" y="1225445"/>
            <a:ext cx="171451" cy="14605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15965"/>
                </a:lnTo>
                <a:lnTo>
                  <a:pt x="5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3F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7"/>
          <p:cNvSpPr/>
          <p:nvPr/>
        </p:nvSpPr>
        <p:spPr>
          <a:xfrm>
            <a:off x="6110288" y="1333395"/>
            <a:ext cx="292101" cy="768351"/>
          </a:xfrm>
          <a:custGeom>
            <a:rect b="b" l="l" r="r" t="t"/>
            <a:pathLst>
              <a:path extrusionOk="0" h="21600" w="21600">
                <a:moveTo>
                  <a:pt x="7513" y="0"/>
                </a:moveTo>
                <a:lnTo>
                  <a:pt x="0" y="536"/>
                </a:lnTo>
                <a:lnTo>
                  <a:pt x="3287" y="14460"/>
                </a:lnTo>
                <a:lnTo>
                  <a:pt x="15026" y="21600"/>
                </a:lnTo>
                <a:lnTo>
                  <a:pt x="21600" y="9997"/>
                </a:lnTo>
                <a:lnTo>
                  <a:pt x="7513" y="0"/>
                </a:lnTo>
                <a:close/>
              </a:path>
            </a:pathLst>
          </a:custGeom>
          <a:solidFill>
            <a:srgbClr val="F3F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7"/>
          <p:cNvSpPr/>
          <p:nvPr/>
        </p:nvSpPr>
        <p:spPr>
          <a:xfrm>
            <a:off x="5808005" y="1818556"/>
            <a:ext cx="435635" cy="313352"/>
          </a:xfrm>
          <a:custGeom>
            <a:rect b="b" l="l" r="r" t="t"/>
            <a:pathLst>
              <a:path extrusionOk="0" h="21600" w="21600">
                <a:moveTo>
                  <a:pt x="14021" y="0"/>
                </a:moveTo>
                <a:lnTo>
                  <a:pt x="0" y="8429"/>
                </a:lnTo>
                <a:lnTo>
                  <a:pt x="12505" y="21600"/>
                </a:lnTo>
                <a:lnTo>
                  <a:pt x="21600" y="7376"/>
                </a:lnTo>
                <a:lnTo>
                  <a:pt x="14021" y="0"/>
                </a:lnTo>
                <a:close/>
              </a:path>
            </a:pathLst>
          </a:custGeom>
          <a:solidFill>
            <a:srgbClr val="DAD3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7"/>
          <p:cNvSpPr/>
          <p:nvPr/>
        </p:nvSpPr>
        <p:spPr>
          <a:xfrm>
            <a:off x="6319838" y="1676295"/>
            <a:ext cx="685801" cy="742951"/>
          </a:xfrm>
          <a:custGeom>
            <a:rect b="b" l="l" r="r" t="t"/>
            <a:pathLst>
              <a:path extrusionOk="0" h="21600" w="21600">
                <a:moveTo>
                  <a:pt x="2400" y="0"/>
                </a:moveTo>
                <a:lnTo>
                  <a:pt x="15800" y="11446"/>
                </a:lnTo>
                <a:lnTo>
                  <a:pt x="21600" y="19200"/>
                </a:lnTo>
                <a:lnTo>
                  <a:pt x="20200" y="21600"/>
                </a:lnTo>
                <a:lnTo>
                  <a:pt x="15000" y="21231"/>
                </a:lnTo>
                <a:lnTo>
                  <a:pt x="13800" y="12369"/>
                </a:lnTo>
                <a:lnTo>
                  <a:pt x="0" y="8308"/>
                </a:lnTo>
                <a:lnTo>
                  <a:pt x="2400" y="0"/>
                </a:lnTo>
                <a:close/>
              </a:path>
            </a:pathLst>
          </a:custGeom>
          <a:solidFill>
            <a:srgbClr val="F3F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7"/>
          <p:cNvSpPr/>
          <p:nvPr/>
        </p:nvSpPr>
        <p:spPr>
          <a:xfrm>
            <a:off x="5500688" y="2387495"/>
            <a:ext cx="336551" cy="450851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7743" y="21600"/>
                </a:lnTo>
                <a:lnTo>
                  <a:pt x="0" y="1217"/>
                </a:lnTo>
                <a:lnTo>
                  <a:pt x="21600" y="0"/>
                </a:lnTo>
                <a:close/>
              </a:path>
            </a:pathLst>
          </a:custGeom>
          <a:solidFill>
            <a:srgbClr val="DAD3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7"/>
          <p:cNvSpPr/>
          <p:nvPr/>
        </p:nvSpPr>
        <p:spPr>
          <a:xfrm>
            <a:off x="6084888" y="1942995"/>
            <a:ext cx="520701" cy="1054101"/>
          </a:xfrm>
          <a:custGeom>
            <a:rect b="b" l="l" r="r" t="t"/>
            <a:pathLst>
              <a:path extrusionOk="0" h="21600" w="21600">
                <a:moveTo>
                  <a:pt x="0" y="2733"/>
                </a:moveTo>
                <a:lnTo>
                  <a:pt x="9746" y="21600"/>
                </a:lnTo>
                <a:lnTo>
                  <a:pt x="21600" y="16786"/>
                </a:lnTo>
                <a:lnTo>
                  <a:pt x="5795" y="0"/>
                </a:lnTo>
                <a:lnTo>
                  <a:pt x="0" y="2733"/>
                </a:lnTo>
                <a:close/>
              </a:path>
            </a:pathLst>
          </a:custGeom>
          <a:solidFill>
            <a:srgbClr val="DAD3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7"/>
          <p:cNvSpPr/>
          <p:nvPr/>
        </p:nvSpPr>
        <p:spPr>
          <a:xfrm>
            <a:off x="5583238" y="2089045"/>
            <a:ext cx="520701" cy="1123951"/>
          </a:xfrm>
          <a:custGeom>
            <a:rect b="b" l="l" r="r" t="t"/>
            <a:pathLst>
              <a:path extrusionOk="0" h="21600" w="21600">
                <a:moveTo>
                  <a:pt x="6585" y="21478"/>
                </a:moveTo>
                <a:lnTo>
                  <a:pt x="21600" y="21600"/>
                </a:lnTo>
                <a:cubicBezTo>
                  <a:pt x="21512" y="14522"/>
                  <a:pt x="21424" y="7444"/>
                  <a:pt x="21337" y="366"/>
                </a:cubicBezTo>
                <a:lnTo>
                  <a:pt x="16859" y="0"/>
                </a:lnTo>
                <a:lnTo>
                  <a:pt x="0" y="14034"/>
                </a:lnTo>
                <a:lnTo>
                  <a:pt x="527" y="18671"/>
                </a:lnTo>
                <a:lnTo>
                  <a:pt x="6585" y="21478"/>
                </a:lnTo>
                <a:close/>
              </a:path>
            </a:pathLst>
          </a:custGeom>
          <a:solidFill>
            <a:srgbClr val="A49F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47"/>
          <p:cNvSpPr/>
          <p:nvPr/>
        </p:nvSpPr>
        <p:spPr>
          <a:xfrm>
            <a:off x="6091238" y="2095395"/>
            <a:ext cx="241301" cy="1111251"/>
          </a:xfrm>
          <a:custGeom>
            <a:rect b="b" l="l" r="r" t="t"/>
            <a:pathLst>
              <a:path extrusionOk="0" h="21600" w="21600">
                <a:moveTo>
                  <a:pt x="1137" y="21600"/>
                </a:moveTo>
                <a:lnTo>
                  <a:pt x="21600" y="21600"/>
                </a:lnTo>
                <a:lnTo>
                  <a:pt x="20463" y="16786"/>
                </a:lnTo>
                <a:lnTo>
                  <a:pt x="0" y="0"/>
                </a:lnTo>
                <a:lnTo>
                  <a:pt x="1137" y="21600"/>
                </a:lnTo>
                <a:close/>
              </a:path>
            </a:pathLst>
          </a:custGeom>
          <a:solidFill>
            <a:srgbClr val="76709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7"/>
          <p:cNvSpPr/>
          <p:nvPr/>
        </p:nvSpPr>
        <p:spPr>
          <a:xfrm>
            <a:off x="6294438" y="1942995"/>
            <a:ext cx="579111" cy="1259327"/>
          </a:xfrm>
          <a:custGeom>
            <a:rect b="b" l="l" r="r" t="t"/>
            <a:pathLst>
              <a:path extrusionOk="0" h="21600" w="21600">
                <a:moveTo>
                  <a:pt x="1421" y="0"/>
                </a:moveTo>
                <a:lnTo>
                  <a:pt x="17290" y="2614"/>
                </a:lnTo>
                <a:lnTo>
                  <a:pt x="21600" y="21600"/>
                </a:lnTo>
                <a:lnTo>
                  <a:pt x="919" y="21539"/>
                </a:lnTo>
                <a:lnTo>
                  <a:pt x="0" y="4683"/>
                </a:lnTo>
                <a:lnTo>
                  <a:pt x="1421" y="0"/>
                </a:lnTo>
                <a:close/>
              </a:path>
            </a:pathLst>
          </a:custGeom>
          <a:solidFill>
            <a:srgbClr val="DAD3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7"/>
          <p:cNvSpPr/>
          <p:nvPr/>
        </p:nvSpPr>
        <p:spPr>
          <a:xfrm>
            <a:off x="6796088" y="2400195"/>
            <a:ext cx="241301" cy="8128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5116" y="169"/>
                </a:lnTo>
                <a:lnTo>
                  <a:pt x="21600" y="21600"/>
                </a:lnTo>
                <a:lnTo>
                  <a:pt x="6253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AD3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7"/>
          <p:cNvSpPr/>
          <p:nvPr/>
        </p:nvSpPr>
        <p:spPr>
          <a:xfrm>
            <a:off x="7361238" y="2577994"/>
            <a:ext cx="424381" cy="627390"/>
          </a:xfrm>
          <a:custGeom>
            <a:rect b="b" l="l" r="r" t="t"/>
            <a:pathLst>
              <a:path extrusionOk="0" h="21600" w="21600">
                <a:moveTo>
                  <a:pt x="2909" y="0"/>
                </a:moveTo>
                <a:lnTo>
                  <a:pt x="0" y="3279"/>
                </a:lnTo>
                <a:lnTo>
                  <a:pt x="12036" y="21600"/>
                </a:lnTo>
                <a:lnTo>
                  <a:pt x="21600" y="21477"/>
                </a:lnTo>
                <a:lnTo>
                  <a:pt x="2909" y="0"/>
                </a:lnTo>
                <a:close/>
              </a:path>
            </a:pathLst>
          </a:custGeom>
          <a:solidFill>
            <a:srgbClr val="F3F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7"/>
          <p:cNvSpPr/>
          <p:nvPr/>
        </p:nvSpPr>
        <p:spPr>
          <a:xfrm>
            <a:off x="6897688" y="2628795"/>
            <a:ext cx="692151" cy="57785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664" y="2136"/>
                </a:lnTo>
                <a:lnTo>
                  <a:pt x="21600" y="21363"/>
                </a:lnTo>
                <a:lnTo>
                  <a:pt x="3171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AD3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7"/>
          <p:cNvSpPr/>
          <p:nvPr/>
        </p:nvSpPr>
        <p:spPr>
          <a:xfrm>
            <a:off x="6824394" y="2330345"/>
            <a:ext cx="587645" cy="361951"/>
          </a:xfrm>
          <a:custGeom>
            <a:rect b="b" l="l" r="r" t="t"/>
            <a:pathLst>
              <a:path extrusionOk="0" h="20033" w="18311">
                <a:moveTo>
                  <a:pt x="5450" y="0"/>
                </a:moveTo>
                <a:cubicBezTo>
                  <a:pt x="4197" y="5740"/>
                  <a:pt x="-3289" y="-1567"/>
                  <a:pt x="1691" y="17221"/>
                </a:cubicBezTo>
                <a:lnTo>
                  <a:pt x="16926" y="20033"/>
                </a:lnTo>
                <a:lnTo>
                  <a:pt x="18311" y="14410"/>
                </a:lnTo>
                <a:lnTo>
                  <a:pt x="5450" y="0"/>
                </a:lnTo>
                <a:close/>
              </a:path>
            </a:pathLst>
          </a:custGeom>
          <a:solidFill>
            <a:srgbClr val="DAD3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7"/>
          <p:cNvSpPr/>
          <p:nvPr/>
        </p:nvSpPr>
        <p:spPr>
          <a:xfrm>
            <a:off x="4414838" y="3189246"/>
            <a:ext cx="525781" cy="17526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939"/>
                </a:lnTo>
                <a:lnTo>
                  <a:pt x="19096" y="21600"/>
                </a:lnTo>
                <a:lnTo>
                  <a:pt x="1565" y="15965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47"/>
          <p:cNvSpPr/>
          <p:nvPr/>
        </p:nvSpPr>
        <p:spPr>
          <a:xfrm>
            <a:off x="4468179" y="3318786"/>
            <a:ext cx="731521" cy="56388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8775" y="9341"/>
                </a:lnTo>
                <a:lnTo>
                  <a:pt x="14175" y="21600"/>
                </a:lnTo>
                <a:lnTo>
                  <a:pt x="21600" y="11384"/>
                </a:lnTo>
                <a:lnTo>
                  <a:pt x="11925" y="1168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7"/>
          <p:cNvSpPr/>
          <p:nvPr/>
        </p:nvSpPr>
        <p:spPr>
          <a:xfrm>
            <a:off x="4932999" y="3615965"/>
            <a:ext cx="472441" cy="784861"/>
          </a:xfrm>
          <a:custGeom>
            <a:rect b="b" l="l" r="r" t="t"/>
            <a:pathLst>
              <a:path extrusionOk="0" h="21600" w="21600">
                <a:moveTo>
                  <a:pt x="0" y="6711"/>
                </a:moveTo>
                <a:lnTo>
                  <a:pt x="3135" y="21600"/>
                </a:lnTo>
                <a:lnTo>
                  <a:pt x="21600" y="17406"/>
                </a:lnTo>
                <a:lnTo>
                  <a:pt x="12194" y="0"/>
                </a:lnTo>
                <a:lnTo>
                  <a:pt x="0" y="671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7"/>
          <p:cNvSpPr/>
          <p:nvPr/>
        </p:nvSpPr>
        <p:spPr>
          <a:xfrm>
            <a:off x="5184458" y="3593106"/>
            <a:ext cx="533401" cy="67818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  <a:lnTo>
                  <a:pt x="8023" y="20629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7"/>
          <p:cNvSpPr/>
          <p:nvPr/>
        </p:nvSpPr>
        <p:spPr>
          <a:xfrm>
            <a:off x="5001579" y="4217945"/>
            <a:ext cx="708661" cy="624841"/>
          </a:xfrm>
          <a:custGeom>
            <a:rect b="b" l="l" r="r" t="t"/>
            <a:pathLst>
              <a:path extrusionOk="0" h="21600" w="21600">
                <a:moveTo>
                  <a:pt x="0" y="6059"/>
                </a:moveTo>
                <a:lnTo>
                  <a:pt x="15561" y="21600"/>
                </a:lnTo>
                <a:lnTo>
                  <a:pt x="21600" y="1317"/>
                </a:lnTo>
                <a:lnTo>
                  <a:pt x="12077" y="0"/>
                </a:lnTo>
                <a:lnTo>
                  <a:pt x="0" y="6059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7"/>
          <p:cNvSpPr/>
          <p:nvPr/>
        </p:nvSpPr>
        <p:spPr>
          <a:xfrm>
            <a:off x="5344479" y="4294145"/>
            <a:ext cx="472441" cy="1143001"/>
          </a:xfrm>
          <a:custGeom>
            <a:rect b="b" l="l" r="r" t="t"/>
            <a:pathLst>
              <a:path extrusionOk="0" h="21600" w="21600">
                <a:moveTo>
                  <a:pt x="0" y="6912"/>
                </a:moveTo>
                <a:lnTo>
                  <a:pt x="21600" y="21600"/>
                </a:lnTo>
                <a:lnTo>
                  <a:pt x="15329" y="0"/>
                </a:lnTo>
                <a:lnTo>
                  <a:pt x="0" y="6912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7"/>
          <p:cNvSpPr/>
          <p:nvPr/>
        </p:nvSpPr>
        <p:spPr>
          <a:xfrm>
            <a:off x="5667514" y="4254140"/>
            <a:ext cx="522785" cy="1508761"/>
          </a:xfrm>
          <a:custGeom>
            <a:rect b="b" l="l" r="r" t="t"/>
            <a:pathLst>
              <a:path extrusionOk="0" h="21600" w="19414">
                <a:moveTo>
                  <a:pt x="1021" y="0"/>
                </a:moveTo>
                <a:lnTo>
                  <a:pt x="19414" y="21600"/>
                </a:lnTo>
                <a:lnTo>
                  <a:pt x="4134" y="16473"/>
                </a:lnTo>
                <a:cubicBezTo>
                  <a:pt x="3096" y="10982"/>
                  <a:pt x="-2186" y="923"/>
                  <a:pt x="1021" y="0"/>
                </a:cubicBez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7"/>
          <p:cNvSpPr/>
          <p:nvPr/>
        </p:nvSpPr>
        <p:spPr>
          <a:xfrm>
            <a:off x="5692775" y="4078880"/>
            <a:ext cx="500063" cy="1681164"/>
          </a:xfrm>
          <a:custGeom>
            <a:rect b="b" l="l" r="r" t="t"/>
            <a:pathLst>
              <a:path extrusionOk="0" h="21600" w="21600">
                <a:moveTo>
                  <a:pt x="0" y="2325"/>
                </a:moveTo>
                <a:lnTo>
                  <a:pt x="13989" y="0"/>
                </a:lnTo>
                <a:lnTo>
                  <a:pt x="21600" y="21600"/>
                </a:lnTo>
                <a:lnTo>
                  <a:pt x="0" y="232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7"/>
          <p:cNvSpPr/>
          <p:nvPr/>
        </p:nvSpPr>
        <p:spPr>
          <a:xfrm>
            <a:off x="6000751" y="3878855"/>
            <a:ext cx="338138" cy="1876426"/>
          </a:xfrm>
          <a:custGeom>
            <a:rect b="b" l="l" r="r" t="t"/>
            <a:pathLst>
              <a:path extrusionOk="0" h="21600" w="21600">
                <a:moveTo>
                  <a:pt x="0" y="2522"/>
                </a:moveTo>
                <a:lnTo>
                  <a:pt x="2434" y="0"/>
                </a:lnTo>
                <a:lnTo>
                  <a:pt x="21600" y="8497"/>
                </a:lnTo>
                <a:lnTo>
                  <a:pt x="11865" y="21600"/>
                </a:lnTo>
                <a:lnTo>
                  <a:pt x="0" y="2522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7"/>
          <p:cNvSpPr/>
          <p:nvPr/>
        </p:nvSpPr>
        <p:spPr>
          <a:xfrm>
            <a:off x="6186487" y="4026493"/>
            <a:ext cx="652464" cy="1743077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4415" y="7259"/>
                </a:lnTo>
                <a:lnTo>
                  <a:pt x="0" y="21600"/>
                </a:lnTo>
                <a:lnTo>
                  <a:pt x="5518" y="19062"/>
                </a:lnTo>
                <a:lnTo>
                  <a:pt x="2160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7"/>
          <p:cNvSpPr/>
          <p:nvPr/>
        </p:nvSpPr>
        <p:spPr>
          <a:xfrm>
            <a:off x="6338887" y="4031255"/>
            <a:ext cx="633414" cy="1528764"/>
          </a:xfrm>
          <a:custGeom>
            <a:rect b="b" l="l" r="r" t="t"/>
            <a:pathLst>
              <a:path extrusionOk="0" h="21600" w="21600">
                <a:moveTo>
                  <a:pt x="18189" y="3903"/>
                </a:moveTo>
                <a:lnTo>
                  <a:pt x="21600" y="12650"/>
                </a:lnTo>
                <a:lnTo>
                  <a:pt x="0" y="21600"/>
                </a:lnTo>
                <a:lnTo>
                  <a:pt x="16565" y="0"/>
                </a:lnTo>
                <a:lnTo>
                  <a:pt x="18189" y="3903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7"/>
          <p:cNvSpPr/>
          <p:nvPr/>
        </p:nvSpPr>
        <p:spPr>
          <a:xfrm>
            <a:off x="6862763" y="4278906"/>
            <a:ext cx="204789" cy="6477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4447"/>
                </a:lnTo>
                <a:lnTo>
                  <a:pt x="11051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7"/>
          <p:cNvSpPr/>
          <p:nvPr/>
        </p:nvSpPr>
        <p:spPr>
          <a:xfrm>
            <a:off x="6896101" y="3731218"/>
            <a:ext cx="695326" cy="690563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0" y="18025"/>
                </a:lnTo>
                <a:lnTo>
                  <a:pt x="5326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7"/>
          <p:cNvSpPr/>
          <p:nvPr/>
        </p:nvSpPr>
        <p:spPr>
          <a:xfrm>
            <a:off x="5233987" y="3674068"/>
            <a:ext cx="766764" cy="59055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16026"/>
                </a:lnTo>
                <a:lnTo>
                  <a:pt x="12879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7"/>
          <p:cNvSpPr/>
          <p:nvPr/>
        </p:nvSpPr>
        <p:spPr>
          <a:xfrm>
            <a:off x="7591426" y="3197120"/>
            <a:ext cx="180976" cy="53886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189" y="7200"/>
                  <a:pt x="379" y="14400"/>
                  <a:pt x="568" y="21600"/>
                </a:cubicBezTo>
                <a:lnTo>
                  <a:pt x="21600" y="183"/>
                </a:ln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7"/>
          <p:cNvSpPr/>
          <p:nvPr/>
        </p:nvSpPr>
        <p:spPr>
          <a:xfrm>
            <a:off x="7067552" y="3198095"/>
            <a:ext cx="556009" cy="52359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85" y="5116"/>
                </a:lnTo>
                <a:lnTo>
                  <a:pt x="20722" y="21600"/>
                </a:lnTo>
                <a:lnTo>
                  <a:pt x="21600" y="85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7"/>
          <p:cNvSpPr/>
          <p:nvPr/>
        </p:nvSpPr>
        <p:spPr>
          <a:xfrm>
            <a:off x="6891337" y="3202320"/>
            <a:ext cx="200026" cy="224098"/>
          </a:xfrm>
          <a:custGeom>
            <a:rect b="b" l="l" r="r" t="t"/>
            <a:pathLst>
              <a:path extrusionOk="0" h="21600" w="21600">
                <a:moveTo>
                  <a:pt x="0" y="424"/>
                </a:moveTo>
                <a:lnTo>
                  <a:pt x="2057" y="19906"/>
                </a:lnTo>
                <a:lnTo>
                  <a:pt x="7714" y="21600"/>
                </a:lnTo>
                <a:lnTo>
                  <a:pt x="21086" y="8894"/>
                </a:lnTo>
                <a:lnTo>
                  <a:pt x="21600" y="0"/>
                </a:lnTo>
                <a:lnTo>
                  <a:pt x="0" y="424"/>
                </a:lnTo>
                <a:close/>
              </a:path>
            </a:pathLst>
          </a:custGeom>
          <a:solidFill>
            <a:srgbClr val="C6C7C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7"/>
          <p:cNvSpPr/>
          <p:nvPr/>
        </p:nvSpPr>
        <p:spPr>
          <a:xfrm>
            <a:off x="6958013" y="3283542"/>
            <a:ext cx="642939" cy="433388"/>
          </a:xfrm>
          <a:custGeom>
            <a:rect b="b" l="l" r="r" t="t"/>
            <a:pathLst>
              <a:path extrusionOk="0" h="21600" w="21600">
                <a:moveTo>
                  <a:pt x="0" y="6883"/>
                </a:moveTo>
                <a:lnTo>
                  <a:pt x="21600" y="21600"/>
                </a:lnTo>
                <a:lnTo>
                  <a:pt x="4000" y="0"/>
                </a:lnTo>
                <a:lnTo>
                  <a:pt x="0" y="6883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7"/>
          <p:cNvSpPr/>
          <p:nvPr/>
        </p:nvSpPr>
        <p:spPr>
          <a:xfrm>
            <a:off x="4838701" y="3193058"/>
            <a:ext cx="1209676" cy="1000123"/>
          </a:xfrm>
          <a:custGeom>
            <a:rect b="b" l="l" r="r" t="t"/>
            <a:pathLst>
              <a:path extrusionOk="0" h="21600" w="21600">
                <a:moveTo>
                  <a:pt x="1446" y="0"/>
                </a:moveTo>
                <a:lnTo>
                  <a:pt x="16413" y="0"/>
                </a:lnTo>
                <a:lnTo>
                  <a:pt x="21600" y="13513"/>
                </a:lnTo>
                <a:lnTo>
                  <a:pt x="21600" y="16482"/>
                </a:lnTo>
                <a:lnTo>
                  <a:pt x="20324" y="21600"/>
                </a:lnTo>
                <a:lnTo>
                  <a:pt x="1361" y="7780"/>
                </a:lnTo>
                <a:lnTo>
                  <a:pt x="0" y="3890"/>
                </a:lnTo>
                <a:lnTo>
                  <a:pt x="1446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7"/>
          <p:cNvSpPr/>
          <p:nvPr/>
        </p:nvSpPr>
        <p:spPr>
          <a:xfrm>
            <a:off x="5734052" y="3192202"/>
            <a:ext cx="400051" cy="6199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14" y="325"/>
                </a:lnTo>
                <a:lnTo>
                  <a:pt x="21600" y="18352"/>
                </a:lnTo>
                <a:lnTo>
                  <a:pt x="162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7"/>
          <p:cNvSpPr/>
          <p:nvPr/>
        </p:nvSpPr>
        <p:spPr>
          <a:xfrm>
            <a:off x="6100762" y="3188293"/>
            <a:ext cx="219076" cy="5334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193"/>
                </a:lnTo>
                <a:cubicBezTo>
                  <a:pt x="21444" y="5914"/>
                  <a:pt x="21287" y="11636"/>
                  <a:pt x="21130" y="17357"/>
                </a:cubicBezTo>
                <a:lnTo>
                  <a:pt x="187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7"/>
          <p:cNvSpPr/>
          <p:nvPr/>
        </p:nvSpPr>
        <p:spPr>
          <a:xfrm>
            <a:off x="6253163" y="3198094"/>
            <a:ext cx="604839" cy="842686"/>
          </a:xfrm>
          <a:custGeom>
            <a:rect b="b" l="l" r="r" t="t"/>
            <a:pathLst>
              <a:path extrusionOk="0" h="21600" w="21600">
                <a:moveTo>
                  <a:pt x="0" y="10309"/>
                </a:moveTo>
                <a:lnTo>
                  <a:pt x="21600" y="21600"/>
                </a:lnTo>
                <a:lnTo>
                  <a:pt x="8844" y="0"/>
                </a:lnTo>
                <a:lnTo>
                  <a:pt x="510" y="0"/>
                </a:lnTo>
                <a:lnTo>
                  <a:pt x="0" y="10309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7"/>
          <p:cNvSpPr/>
          <p:nvPr/>
        </p:nvSpPr>
        <p:spPr>
          <a:xfrm>
            <a:off x="6334126" y="3616917"/>
            <a:ext cx="504826" cy="97155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611" y="21600"/>
                </a:lnTo>
                <a:lnTo>
                  <a:pt x="21600" y="9106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7"/>
          <p:cNvSpPr/>
          <p:nvPr/>
        </p:nvSpPr>
        <p:spPr>
          <a:xfrm>
            <a:off x="6448426" y="3193058"/>
            <a:ext cx="1166814" cy="1162051"/>
          </a:xfrm>
          <a:custGeom>
            <a:rect b="b" l="l" r="r" t="t"/>
            <a:pathLst>
              <a:path extrusionOk="0" h="21600" w="21600">
                <a:moveTo>
                  <a:pt x="970" y="0"/>
                </a:moveTo>
                <a:lnTo>
                  <a:pt x="8904" y="177"/>
                </a:lnTo>
                <a:lnTo>
                  <a:pt x="9081" y="3629"/>
                </a:lnTo>
                <a:lnTo>
                  <a:pt x="21600" y="9738"/>
                </a:lnTo>
                <a:lnTo>
                  <a:pt x="8287" y="21600"/>
                </a:lnTo>
                <a:lnTo>
                  <a:pt x="5378" y="17793"/>
                </a:lnTo>
                <a:lnTo>
                  <a:pt x="0" y="1859"/>
                </a:lnTo>
                <a:lnTo>
                  <a:pt x="970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47"/>
          <p:cNvSpPr/>
          <p:nvPr/>
        </p:nvSpPr>
        <p:spPr>
          <a:xfrm>
            <a:off x="5972176" y="3588343"/>
            <a:ext cx="409576" cy="1076327"/>
          </a:xfrm>
          <a:custGeom>
            <a:rect b="b" l="l" r="r" t="t"/>
            <a:pathLst>
              <a:path extrusionOk="0" h="21600" w="21600">
                <a:moveTo>
                  <a:pt x="14065" y="573"/>
                </a:moveTo>
                <a:lnTo>
                  <a:pt x="0" y="4396"/>
                </a:lnTo>
                <a:lnTo>
                  <a:pt x="19088" y="21600"/>
                </a:lnTo>
                <a:lnTo>
                  <a:pt x="21600" y="20071"/>
                </a:lnTo>
                <a:lnTo>
                  <a:pt x="21098" y="860"/>
                </a:lnTo>
                <a:lnTo>
                  <a:pt x="17330" y="0"/>
                </a:lnTo>
                <a:lnTo>
                  <a:pt x="14065" y="573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7"/>
          <p:cNvSpPr txBox="1"/>
          <p:nvPr/>
        </p:nvSpPr>
        <p:spPr>
          <a:xfrm>
            <a:off x="7772402" y="1249167"/>
            <a:ext cx="3037472" cy="624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118850" lIns="118850" spcFirstLastPara="1" rIns="118850" wrap="square" tIns="118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Pandora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7"/>
          <p:cNvSpPr txBox="1"/>
          <p:nvPr/>
        </p:nvSpPr>
        <p:spPr>
          <a:xfrm>
            <a:off x="1730693" y="1092785"/>
            <a:ext cx="2306111" cy="624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118850" lIns="118850" spcFirstLastPara="1" rIns="118850" wrap="square" tIns="118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Free App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7"/>
          <p:cNvSpPr/>
          <p:nvPr/>
        </p:nvSpPr>
        <p:spPr>
          <a:xfrm>
            <a:off x="6495906" y="1832009"/>
            <a:ext cx="135083" cy="135083"/>
          </a:xfrm>
          <a:prstGeom prst="ellipse">
            <a:avLst/>
          </a:prstGeom>
          <a:solidFill>
            <a:srgbClr val="04012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7"/>
          <p:cNvSpPr/>
          <p:nvPr/>
        </p:nvSpPr>
        <p:spPr>
          <a:xfrm>
            <a:off x="6630044" y="1609623"/>
            <a:ext cx="1413236" cy="278638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solidFill>
            <a:schemeClr val="accent1"/>
          </a:solidFill>
          <a:ln cap="flat" cmpd="sng" w="12700">
            <a:solidFill>
              <a:srgbClr val="040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7"/>
          <p:cNvSpPr/>
          <p:nvPr/>
        </p:nvSpPr>
        <p:spPr>
          <a:xfrm>
            <a:off x="3591251" y="1450166"/>
            <a:ext cx="2225749" cy="122882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solidFill>
            <a:schemeClr val="accent1"/>
          </a:solidFill>
          <a:ln cap="flat" cmpd="sng" w="12700">
            <a:solidFill>
              <a:srgbClr val="040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7"/>
          <p:cNvSpPr/>
          <p:nvPr/>
        </p:nvSpPr>
        <p:spPr>
          <a:xfrm>
            <a:off x="5816918" y="1508831"/>
            <a:ext cx="135083" cy="135083"/>
          </a:xfrm>
          <a:prstGeom prst="ellipse">
            <a:avLst/>
          </a:prstGeom>
          <a:solidFill>
            <a:srgbClr val="04012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7"/>
          <p:cNvSpPr/>
          <p:nvPr/>
        </p:nvSpPr>
        <p:spPr>
          <a:xfrm>
            <a:off x="1124742" y="3194921"/>
            <a:ext cx="9920290" cy="2784734"/>
          </a:xfrm>
          <a:prstGeom prst="rect">
            <a:avLst/>
          </a:prstGeom>
          <a:solidFill>
            <a:srgbClr val="D9D9D9">
              <a:alpha val="3058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7"/>
          <p:cNvSpPr txBox="1"/>
          <p:nvPr/>
        </p:nvSpPr>
        <p:spPr>
          <a:xfrm>
            <a:off x="8270609" y="3759268"/>
            <a:ext cx="2189243" cy="624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118850" lIns="118850" spcFirstLastPara="1" rIns="11885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Way</a:t>
            </a:r>
            <a:endParaRPr b="0" i="0" sz="2500" u="none" cap="none" strike="noStrike">
              <a:solidFill>
                <a:srgbClr val="0401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47"/>
          <p:cNvSpPr txBox="1"/>
          <p:nvPr/>
        </p:nvSpPr>
        <p:spPr>
          <a:xfrm>
            <a:off x="7222199" y="5080238"/>
            <a:ext cx="2306110" cy="624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118850" lIns="118850" spcFirstLastPara="1" rIns="11885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110099"/>
                </a:solidFill>
                <a:latin typeface="Calibri"/>
                <a:ea typeface="Calibri"/>
                <a:cs typeface="Calibri"/>
                <a:sym typeface="Calibri"/>
              </a:rPr>
              <a:t>Love</a:t>
            </a:r>
            <a:endParaRPr b="0" i="0" sz="2500" u="none" cap="none" strike="noStrike">
              <a:solidFill>
                <a:srgbClr val="11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47"/>
          <p:cNvSpPr txBox="1"/>
          <p:nvPr/>
        </p:nvSpPr>
        <p:spPr>
          <a:xfrm>
            <a:off x="2500669" y="4845117"/>
            <a:ext cx="2716408" cy="624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118850" lIns="118850" spcFirstLastPara="1" rIns="118850" wrap="square" tIns="118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6F5A88"/>
                </a:solidFill>
                <a:latin typeface="Calibri"/>
                <a:ea typeface="Calibri"/>
                <a:cs typeface="Calibri"/>
                <a:sym typeface="Calibri"/>
              </a:rPr>
              <a:t>Listen Music</a:t>
            </a:r>
            <a:endParaRPr b="1" i="0" sz="2500" u="none" cap="none" strike="noStrike">
              <a:solidFill>
                <a:srgbClr val="6F5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47"/>
          <p:cNvSpPr txBox="1"/>
          <p:nvPr/>
        </p:nvSpPr>
        <p:spPr>
          <a:xfrm>
            <a:off x="2772848" y="3618747"/>
            <a:ext cx="2100142" cy="624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118850" lIns="118850" spcFirstLastPara="1" rIns="118850" wrap="square" tIns="118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Ad</a:t>
            </a:r>
            <a:endParaRPr b="1" i="0" sz="2500" u="none" cap="none" strike="noStrike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47"/>
          <p:cNvSpPr/>
          <p:nvPr/>
        </p:nvSpPr>
        <p:spPr>
          <a:xfrm rot="408599">
            <a:off x="6197368" y="5003976"/>
            <a:ext cx="135083" cy="135083"/>
          </a:xfrm>
          <a:prstGeom prst="ellipse">
            <a:avLst/>
          </a:prstGeom>
          <a:solidFill>
            <a:srgbClr val="04012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7"/>
          <p:cNvSpPr/>
          <p:nvPr/>
        </p:nvSpPr>
        <p:spPr>
          <a:xfrm rot="-1147090">
            <a:off x="5532367" y="4518691"/>
            <a:ext cx="135083" cy="135083"/>
          </a:xfrm>
          <a:prstGeom prst="ellipse">
            <a:avLst/>
          </a:prstGeom>
          <a:solidFill>
            <a:srgbClr val="04012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7"/>
          <p:cNvSpPr/>
          <p:nvPr/>
        </p:nvSpPr>
        <p:spPr>
          <a:xfrm rot="-473318">
            <a:off x="5580489" y="3421918"/>
            <a:ext cx="135083" cy="135083"/>
          </a:xfrm>
          <a:prstGeom prst="ellipse">
            <a:avLst/>
          </a:prstGeom>
          <a:solidFill>
            <a:srgbClr val="04012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7"/>
          <p:cNvSpPr/>
          <p:nvPr/>
        </p:nvSpPr>
        <p:spPr>
          <a:xfrm rot="748057">
            <a:off x="6931749" y="3649672"/>
            <a:ext cx="135083" cy="135083"/>
          </a:xfrm>
          <a:prstGeom prst="ellipse">
            <a:avLst/>
          </a:prstGeom>
          <a:solidFill>
            <a:srgbClr val="04012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7"/>
          <p:cNvSpPr/>
          <p:nvPr/>
        </p:nvSpPr>
        <p:spPr>
          <a:xfrm>
            <a:off x="7062740" y="3740370"/>
            <a:ext cx="1207868" cy="286123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solidFill>
            <a:schemeClr val="accent1"/>
          </a:solidFill>
          <a:ln cap="flat" cmpd="sng" w="12700">
            <a:solidFill>
              <a:srgbClr val="040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7"/>
          <p:cNvSpPr/>
          <p:nvPr/>
        </p:nvSpPr>
        <p:spPr>
          <a:xfrm>
            <a:off x="6330714" y="5086745"/>
            <a:ext cx="811039" cy="187677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solidFill>
            <a:schemeClr val="accent1"/>
          </a:solidFill>
          <a:ln cap="flat" cmpd="sng" w="12700">
            <a:solidFill>
              <a:srgbClr val="040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7"/>
          <p:cNvSpPr/>
          <p:nvPr/>
        </p:nvSpPr>
        <p:spPr>
          <a:xfrm>
            <a:off x="4819998" y="4625283"/>
            <a:ext cx="724789" cy="513481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solidFill>
            <a:schemeClr val="accent1"/>
          </a:solidFill>
          <a:ln cap="flat" cmpd="sng" w="12700">
            <a:solidFill>
              <a:srgbClr val="040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7"/>
          <p:cNvSpPr/>
          <p:nvPr/>
        </p:nvSpPr>
        <p:spPr>
          <a:xfrm>
            <a:off x="4260154" y="3508155"/>
            <a:ext cx="1322970" cy="381091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solidFill>
            <a:schemeClr val="accent1"/>
          </a:solidFill>
          <a:ln cap="flat" cmpd="sng" w="12700">
            <a:solidFill>
              <a:srgbClr val="040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7"/>
          <p:cNvSpPr/>
          <p:nvPr/>
        </p:nvSpPr>
        <p:spPr>
          <a:xfrm>
            <a:off x="3758198" y="2540353"/>
            <a:ext cx="1355197" cy="110666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solidFill>
            <a:schemeClr val="accent1"/>
          </a:solidFill>
          <a:ln cap="flat" cmpd="sng" w="12700">
            <a:solidFill>
              <a:srgbClr val="040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7"/>
          <p:cNvSpPr/>
          <p:nvPr/>
        </p:nvSpPr>
        <p:spPr>
          <a:xfrm>
            <a:off x="5075346" y="2598812"/>
            <a:ext cx="135083" cy="135083"/>
          </a:xfrm>
          <a:prstGeom prst="ellipse">
            <a:avLst/>
          </a:prstGeom>
          <a:solidFill>
            <a:srgbClr val="04012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7"/>
          <p:cNvSpPr txBox="1"/>
          <p:nvPr/>
        </p:nvSpPr>
        <p:spPr>
          <a:xfrm>
            <a:off x="1380614" y="2191236"/>
            <a:ext cx="2614490" cy="624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118850" lIns="118850" spcFirstLastPara="1" rIns="118850" wrap="square" tIns="118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6F5A88"/>
                </a:solidFill>
                <a:latin typeface="Calibri"/>
                <a:ea typeface="Calibri"/>
                <a:cs typeface="Calibri"/>
                <a:sym typeface="Calibri"/>
              </a:rPr>
              <a:t>Without Wifi</a:t>
            </a:r>
            <a:endParaRPr b="0" i="0" sz="2500" u="none" cap="none" strike="noStrike">
              <a:solidFill>
                <a:srgbClr val="6F5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47"/>
          <p:cNvSpPr/>
          <p:nvPr/>
        </p:nvSpPr>
        <p:spPr>
          <a:xfrm>
            <a:off x="7212672" y="2834303"/>
            <a:ext cx="135083" cy="135083"/>
          </a:xfrm>
          <a:prstGeom prst="ellipse">
            <a:avLst/>
          </a:prstGeom>
          <a:solidFill>
            <a:srgbClr val="04012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7"/>
          <p:cNvSpPr/>
          <p:nvPr/>
        </p:nvSpPr>
        <p:spPr>
          <a:xfrm>
            <a:off x="7227888" y="2651019"/>
            <a:ext cx="1339495" cy="240670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solidFill>
            <a:schemeClr val="accent1"/>
          </a:solidFill>
          <a:ln cap="flat" cmpd="sng" w="12700">
            <a:solidFill>
              <a:srgbClr val="040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7"/>
          <p:cNvSpPr txBox="1"/>
          <p:nvPr/>
        </p:nvSpPr>
        <p:spPr>
          <a:xfrm>
            <a:off x="8521693" y="2316402"/>
            <a:ext cx="2306110" cy="624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118850" lIns="118850" spcFirstLastPara="1" rIns="11885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110099"/>
                </a:solidFill>
                <a:latin typeface="Calibri"/>
                <a:ea typeface="Calibri"/>
                <a:cs typeface="Calibri"/>
                <a:sym typeface="Calibri"/>
              </a:rPr>
              <a:t>Spotify much</a:t>
            </a:r>
            <a:endParaRPr b="1" i="0" sz="2500" u="none" cap="none" strike="noStrike">
              <a:solidFill>
                <a:srgbClr val="11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7"/>
          <p:cNvSpPr txBox="1"/>
          <p:nvPr/>
        </p:nvSpPr>
        <p:spPr>
          <a:xfrm>
            <a:off x="1338944" y="6487047"/>
            <a:ext cx="1186543" cy="3667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9" name="Google Shape;509;p47"/>
          <p:cNvCxnSpPr/>
          <p:nvPr/>
        </p:nvCxnSpPr>
        <p:spPr>
          <a:xfrm>
            <a:off x="164471" y="955485"/>
            <a:ext cx="9616965" cy="0"/>
          </a:xfrm>
          <a:prstGeom prst="straightConnector1">
            <a:avLst/>
          </a:prstGeom>
          <a:noFill/>
          <a:ln cap="flat" cmpd="sng" w="9525">
            <a:solidFill>
              <a:srgbClr val="549F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4864"/>
            <a:ext cx="6096000" cy="5253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518" y="1604865"/>
            <a:ext cx="5968482" cy="525313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8"/>
          <p:cNvSpPr/>
          <p:nvPr/>
        </p:nvSpPr>
        <p:spPr>
          <a:xfrm>
            <a:off x="269702" y="172720"/>
            <a:ext cx="10190480" cy="788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Google Trend&amp; TV Commercial</a:t>
            </a:r>
            <a:endParaRPr b="0" i="0" sz="4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google_trends.jpg" id="517" name="Google Shape;51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60182" y="179501"/>
            <a:ext cx="1499904" cy="1103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8" name="Google Shape;518;p48"/>
          <p:cNvCxnSpPr/>
          <p:nvPr/>
        </p:nvCxnSpPr>
        <p:spPr>
          <a:xfrm>
            <a:off x="164471" y="955485"/>
            <a:ext cx="9616965" cy="0"/>
          </a:xfrm>
          <a:prstGeom prst="straightConnector1">
            <a:avLst/>
          </a:prstGeom>
          <a:noFill/>
          <a:ln cap="flat" cmpd="sng" w="9525">
            <a:solidFill>
              <a:srgbClr val="549F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9" name="Google Shape;519;p48"/>
          <p:cNvSpPr/>
          <p:nvPr/>
        </p:nvSpPr>
        <p:spPr>
          <a:xfrm>
            <a:off x="4488873" y="5874327"/>
            <a:ext cx="1122218" cy="249382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2743" y="1847459"/>
            <a:ext cx="5723168" cy="5010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47460"/>
            <a:ext cx="6152743" cy="50105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6" name="Google Shape;526;p49"/>
          <p:cNvCxnSpPr/>
          <p:nvPr/>
        </p:nvCxnSpPr>
        <p:spPr>
          <a:xfrm>
            <a:off x="164471" y="955485"/>
            <a:ext cx="9616965" cy="0"/>
          </a:xfrm>
          <a:prstGeom prst="straightConnector1">
            <a:avLst/>
          </a:prstGeom>
          <a:noFill/>
          <a:ln cap="flat" cmpd="sng" w="9525">
            <a:solidFill>
              <a:srgbClr val="549F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7" name="Google Shape;527;p49"/>
          <p:cNvSpPr txBox="1"/>
          <p:nvPr/>
        </p:nvSpPr>
        <p:spPr>
          <a:xfrm>
            <a:off x="263235" y="247312"/>
            <a:ext cx="224452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Contd..</a:t>
            </a:r>
            <a:endParaRPr/>
          </a:p>
        </p:txBody>
      </p:sp>
      <p:sp>
        <p:nvSpPr>
          <p:cNvPr id="528" name="Google Shape;528;p49"/>
          <p:cNvSpPr/>
          <p:nvPr/>
        </p:nvSpPr>
        <p:spPr>
          <a:xfrm>
            <a:off x="4488873" y="5874327"/>
            <a:ext cx="1122218" cy="249382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74" name="Google Shape;174;p32"/>
          <p:cNvSpPr txBox="1"/>
          <p:nvPr/>
        </p:nvSpPr>
        <p:spPr>
          <a:xfrm>
            <a:off x="838200" y="1507980"/>
            <a:ext cx="4198585" cy="63401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Motivation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Problem statement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Why Spotify?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en-US" sz="2000"/>
              <a:t>Methodology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Analysis and Findings in R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Google trends &amp; Hashtag trends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Limitations &amp; Conclusion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" name="Google Shape;175;p32"/>
          <p:cNvCxnSpPr/>
          <p:nvPr/>
        </p:nvCxnSpPr>
        <p:spPr>
          <a:xfrm rot="10800000">
            <a:off x="5036785" y="3766401"/>
            <a:ext cx="1327524" cy="1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32"/>
          <p:cNvCxnSpPr/>
          <p:nvPr/>
        </p:nvCxnSpPr>
        <p:spPr>
          <a:xfrm flipH="1" rot="10800000">
            <a:off x="5009274" y="1983567"/>
            <a:ext cx="18341" cy="4045916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7" name="Google Shape;177;p32"/>
          <p:cNvGrpSpPr/>
          <p:nvPr/>
        </p:nvGrpSpPr>
        <p:grpSpPr>
          <a:xfrm>
            <a:off x="5916540" y="3535181"/>
            <a:ext cx="456939" cy="471344"/>
            <a:chOff x="0" y="-1"/>
            <a:chExt cx="447766" cy="471342"/>
          </a:xfrm>
        </p:grpSpPr>
        <p:sp>
          <p:nvSpPr>
            <p:cNvPr id="178" name="Google Shape;178;p32"/>
            <p:cNvSpPr/>
            <p:nvPr/>
          </p:nvSpPr>
          <p:spPr>
            <a:xfrm>
              <a:off x="0" y="-1"/>
              <a:ext cx="447766" cy="47134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B256F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2B256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136680" y="141402"/>
              <a:ext cx="180001" cy="179108"/>
            </a:xfrm>
            <a:prstGeom prst="ellipse">
              <a:avLst/>
            </a:prstGeom>
            <a:solidFill>
              <a:srgbClr val="040123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B256F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2B256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0" name="Google Shape;18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914" y="0"/>
            <a:ext cx="5675086" cy="6914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49021"/>
            <a:ext cx="6179976" cy="5253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9976" y="1604864"/>
            <a:ext cx="6012024" cy="52531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5" name="Google Shape;535;p50"/>
          <p:cNvCxnSpPr/>
          <p:nvPr/>
        </p:nvCxnSpPr>
        <p:spPr>
          <a:xfrm>
            <a:off x="164471" y="955485"/>
            <a:ext cx="9616965" cy="0"/>
          </a:xfrm>
          <a:prstGeom prst="straightConnector1">
            <a:avLst/>
          </a:prstGeom>
          <a:noFill/>
          <a:ln cap="flat" cmpd="sng" w="9525">
            <a:solidFill>
              <a:srgbClr val="549F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6" name="Google Shape;536;p50"/>
          <p:cNvSpPr txBox="1"/>
          <p:nvPr/>
        </p:nvSpPr>
        <p:spPr>
          <a:xfrm>
            <a:off x="263235" y="247312"/>
            <a:ext cx="224452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Contd..</a:t>
            </a:r>
            <a:endParaRPr/>
          </a:p>
        </p:txBody>
      </p:sp>
      <p:sp>
        <p:nvSpPr>
          <p:cNvPr id="537" name="Google Shape;537;p50"/>
          <p:cNvSpPr/>
          <p:nvPr/>
        </p:nvSpPr>
        <p:spPr>
          <a:xfrm>
            <a:off x="4544292" y="5484288"/>
            <a:ext cx="1122218" cy="249382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9976" y="1675984"/>
            <a:ext cx="6015135" cy="5169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75984"/>
            <a:ext cx="6179976" cy="5169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Google Shape;544;p51"/>
          <p:cNvCxnSpPr/>
          <p:nvPr/>
        </p:nvCxnSpPr>
        <p:spPr>
          <a:xfrm>
            <a:off x="164471" y="955485"/>
            <a:ext cx="9616965" cy="0"/>
          </a:xfrm>
          <a:prstGeom prst="straightConnector1">
            <a:avLst/>
          </a:prstGeom>
          <a:noFill/>
          <a:ln cap="flat" cmpd="sng" w="9525">
            <a:solidFill>
              <a:srgbClr val="549F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5" name="Google Shape;545;p51"/>
          <p:cNvSpPr txBox="1"/>
          <p:nvPr/>
        </p:nvSpPr>
        <p:spPr>
          <a:xfrm>
            <a:off x="263235" y="247312"/>
            <a:ext cx="224452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Contd..</a:t>
            </a:r>
            <a:endParaRPr/>
          </a:p>
        </p:txBody>
      </p:sp>
      <p:sp>
        <p:nvSpPr>
          <p:cNvPr id="546" name="Google Shape;546;p51"/>
          <p:cNvSpPr/>
          <p:nvPr/>
        </p:nvSpPr>
        <p:spPr>
          <a:xfrm>
            <a:off x="4488873" y="5874327"/>
            <a:ext cx="1122218" cy="249382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_trends.jpg" id="551" name="Google Shape;55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4682" y="3767268"/>
            <a:ext cx="1658348" cy="124376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2"/>
          <p:cNvSpPr txBox="1"/>
          <p:nvPr>
            <p:ph type="title"/>
          </p:nvPr>
        </p:nvSpPr>
        <p:spPr>
          <a:xfrm>
            <a:off x="1560511" y="404813"/>
            <a:ext cx="9072565" cy="338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2200"/>
              <a:buFont typeface="Arial"/>
              <a:buNone/>
            </a:pPr>
            <a:r>
              <a:rPr lang="en-US" sz="36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Great ideas </a:t>
            </a:r>
            <a:endParaRPr sz="3600"/>
          </a:p>
        </p:txBody>
      </p:sp>
      <p:sp>
        <p:nvSpPr>
          <p:cNvPr id="553" name="Google Shape;553;p52"/>
          <p:cNvSpPr/>
          <p:nvPr/>
        </p:nvSpPr>
        <p:spPr>
          <a:xfrm rot="10800000">
            <a:off x="3170336" y="2059469"/>
            <a:ext cx="1676586" cy="120010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cap="flat" cmpd="sng" w="12700">
            <a:solidFill>
              <a:srgbClr val="303030"/>
            </a:solidFill>
            <a:prstDash val="solid"/>
            <a:round/>
            <a:headEnd len="sm" w="sm" type="none"/>
            <a:tailEnd len="med" w="med" type="oval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2"/>
          <p:cNvSpPr/>
          <p:nvPr/>
        </p:nvSpPr>
        <p:spPr>
          <a:xfrm>
            <a:off x="1915259" y="2477223"/>
            <a:ext cx="1533087" cy="560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Engagement Rates</a:t>
            </a:r>
            <a:endParaRPr b="1" i="0" sz="20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2"/>
          <p:cNvSpPr/>
          <p:nvPr/>
        </p:nvSpPr>
        <p:spPr>
          <a:xfrm flipH="1">
            <a:off x="2839180" y="3562350"/>
            <a:ext cx="2007743" cy="82309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9092" y="0"/>
                </a:lnTo>
                <a:lnTo>
                  <a:pt x="9092" y="21600"/>
                </a:lnTo>
                <a:lnTo>
                  <a:pt x="21600" y="21600"/>
                </a:lnTo>
              </a:path>
            </a:pathLst>
          </a:custGeom>
          <a:noFill/>
          <a:ln cap="flat" cmpd="sng" w="12700">
            <a:solidFill>
              <a:srgbClr val="303030"/>
            </a:solidFill>
            <a:prstDash val="solid"/>
            <a:round/>
            <a:headEnd len="sm" w="sm" type="none"/>
            <a:tailEnd len="med" w="med" type="oval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2"/>
          <p:cNvSpPr/>
          <p:nvPr/>
        </p:nvSpPr>
        <p:spPr>
          <a:xfrm>
            <a:off x="1595767" y="4931019"/>
            <a:ext cx="1402534" cy="560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Ads</a:t>
            </a:r>
            <a:endParaRPr b="1" i="0" sz="2000" u="none" cap="none" strike="noStrike">
              <a:solidFill>
                <a:srgbClr val="040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2"/>
          <p:cNvSpPr/>
          <p:nvPr/>
        </p:nvSpPr>
        <p:spPr>
          <a:xfrm flipH="1" rot="10800000">
            <a:off x="7188198" y="2116683"/>
            <a:ext cx="1661013" cy="114288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169" y="0"/>
                </a:lnTo>
                <a:lnTo>
                  <a:pt x="14169" y="21600"/>
                </a:lnTo>
                <a:lnTo>
                  <a:pt x="21600" y="21600"/>
                </a:lnTo>
              </a:path>
            </a:pathLst>
          </a:custGeom>
          <a:noFill/>
          <a:ln cap="flat" cmpd="sng" w="12700">
            <a:solidFill>
              <a:srgbClr val="303030"/>
            </a:solidFill>
            <a:prstDash val="solid"/>
            <a:round/>
            <a:headEnd len="sm" w="sm" type="none"/>
            <a:tailEnd len="med" w="med" type="oval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2"/>
          <p:cNvSpPr/>
          <p:nvPr/>
        </p:nvSpPr>
        <p:spPr>
          <a:xfrm>
            <a:off x="8556797" y="2700702"/>
            <a:ext cx="1572550" cy="135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Hashtags Trends</a:t>
            </a:r>
            <a:endParaRPr/>
          </a:p>
        </p:txBody>
      </p:sp>
      <p:sp>
        <p:nvSpPr>
          <p:cNvPr id="559" name="Google Shape;559;p52"/>
          <p:cNvSpPr/>
          <p:nvPr/>
        </p:nvSpPr>
        <p:spPr>
          <a:xfrm>
            <a:off x="7188198" y="3562348"/>
            <a:ext cx="2166206" cy="74949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cap="flat" cmpd="sng" w="12700">
            <a:solidFill>
              <a:srgbClr val="303030"/>
            </a:solidFill>
            <a:prstDash val="solid"/>
            <a:round/>
            <a:headEnd len="sm" w="sm" type="none"/>
            <a:tailEnd len="med" w="med" type="oval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0" name="Google Shape;560;p52"/>
          <p:cNvGrpSpPr/>
          <p:nvPr/>
        </p:nvGrpSpPr>
        <p:grpSpPr>
          <a:xfrm>
            <a:off x="5013030" y="1946451"/>
            <a:ext cx="1887458" cy="3127096"/>
            <a:chOff x="-1" y="0"/>
            <a:chExt cx="1887456" cy="3127095"/>
          </a:xfrm>
        </p:grpSpPr>
        <p:cxnSp>
          <p:nvCxnSpPr>
            <p:cNvPr id="561" name="Google Shape;561;p52"/>
            <p:cNvCxnSpPr/>
            <p:nvPr/>
          </p:nvCxnSpPr>
          <p:spPr>
            <a:xfrm flipH="1" rot="10800000">
              <a:off x="1431015" y="1079471"/>
              <a:ext cx="430331" cy="206177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2" name="Google Shape;562;p52"/>
            <p:cNvCxnSpPr/>
            <p:nvPr/>
          </p:nvCxnSpPr>
          <p:spPr>
            <a:xfrm>
              <a:off x="195727" y="1362379"/>
              <a:ext cx="270744" cy="570981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3" name="Google Shape;563;p52"/>
            <p:cNvCxnSpPr/>
            <p:nvPr/>
          </p:nvCxnSpPr>
          <p:spPr>
            <a:xfrm>
              <a:off x="596452" y="1134682"/>
              <a:ext cx="47594" cy="415281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4" name="Google Shape;564;p52"/>
            <p:cNvCxnSpPr/>
            <p:nvPr/>
          </p:nvCxnSpPr>
          <p:spPr>
            <a:xfrm flipH="1">
              <a:off x="1646765" y="1090922"/>
              <a:ext cx="202702" cy="415281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5" name="Google Shape;565;p52"/>
            <p:cNvCxnSpPr/>
            <p:nvPr/>
          </p:nvCxnSpPr>
          <p:spPr>
            <a:xfrm flipH="1">
              <a:off x="1484668" y="1481420"/>
              <a:ext cx="174897" cy="354945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6" name="Google Shape;566;p52"/>
            <p:cNvCxnSpPr/>
            <p:nvPr/>
          </p:nvCxnSpPr>
          <p:spPr>
            <a:xfrm flipH="1">
              <a:off x="1259807" y="1289444"/>
              <a:ext cx="174895" cy="394229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7" name="Google Shape;567;p52"/>
            <p:cNvCxnSpPr/>
            <p:nvPr/>
          </p:nvCxnSpPr>
          <p:spPr>
            <a:xfrm flipH="1">
              <a:off x="1440042" y="1830260"/>
              <a:ext cx="44628" cy="354945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52"/>
            <p:cNvCxnSpPr/>
            <p:nvPr/>
          </p:nvCxnSpPr>
          <p:spPr>
            <a:xfrm>
              <a:off x="466470" y="1927018"/>
              <a:ext cx="88189" cy="315713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9" name="Google Shape;569;p52"/>
            <p:cNvCxnSpPr/>
            <p:nvPr/>
          </p:nvCxnSpPr>
          <p:spPr>
            <a:xfrm>
              <a:off x="1810115" y="578433"/>
              <a:ext cx="32337" cy="512491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0" name="Google Shape;570;p52"/>
            <p:cNvCxnSpPr/>
            <p:nvPr/>
          </p:nvCxnSpPr>
          <p:spPr>
            <a:xfrm>
              <a:off x="1524168" y="255336"/>
              <a:ext cx="302115" cy="323099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1" name="Google Shape;571;p52"/>
            <p:cNvCxnSpPr/>
            <p:nvPr/>
          </p:nvCxnSpPr>
          <p:spPr>
            <a:xfrm>
              <a:off x="1049045" y="48379"/>
              <a:ext cx="475126" cy="206959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2" name="Google Shape;572;p52"/>
            <p:cNvCxnSpPr/>
            <p:nvPr/>
          </p:nvCxnSpPr>
          <p:spPr>
            <a:xfrm flipH="1" rot="10800000">
              <a:off x="545243" y="48379"/>
              <a:ext cx="503804" cy="114066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3" name="Google Shape;573;p52"/>
            <p:cNvCxnSpPr/>
            <p:nvPr/>
          </p:nvCxnSpPr>
          <p:spPr>
            <a:xfrm flipH="1" rot="10800000">
              <a:off x="238059" y="151857"/>
              <a:ext cx="307186" cy="247717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4" name="Google Shape;574;p52"/>
            <p:cNvCxnSpPr/>
            <p:nvPr/>
          </p:nvCxnSpPr>
          <p:spPr>
            <a:xfrm flipH="1">
              <a:off x="80787" y="430399"/>
              <a:ext cx="141105" cy="365046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5" name="Google Shape;575;p52"/>
            <p:cNvCxnSpPr/>
            <p:nvPr/>
          </p:nvCxnSpPr>
          <p:spPr>
            <a:xfrm>
              <a:off x="73772" y="795443"/>
              <a:ext cx="121956" cy="566938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6" name="Google Shape;576;p52"/>
            <p:cNvCxnSpPr/>
            <p:nvPr/>
          </p:nvCxnSpPr>
          <p:spPr>
            <a:xfrm flipH="1" rot="10800000">
              <a:off x="111882" y="757568"/>
              <a:ext cx="388315" cy="37878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7" name="Google Shape;577;p52"/>
            <p:cNvCxnSpPr/>
            <p:nvPr/>
          </p:nvCxnSpPr>
          <p:spPr>
            <a:xfrm flipH="1" rot="10800000">
              <a:off x="325452" y="757568"/>
              <a:ext cx="179592" cy="258239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8" name="Google Shape;578;p52"/>
            <p:cNvCxnSpPr/>
            <p:nvPr/>
          </p:nvCxnSpPr>
          <p:spPr>
            <a:xfrm>
              <a:off x="92685" y="817904"/>
              <a:ext cx="484701" cy="119218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9" name="Google Shape;579;p52"/>
            <p:cNvCxnSpPr/>
            <p:nvPr/>
          </p:nvCxnSpPr>
          <p:spPr>
            <a:xfrm flipH="1" rot="10800000">
              <a:off x="214640" y="1014472"/>
              <a:ext cx="116459" cy="33531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0" name="Google Shape;580;p52"/>
            <p:cNvCxnSpPr/>
            <p:nvPr/>
          </p:nvCxnSpPr>
          <p:spPr>
            <a:xfrm>
              <a:off x="82388" y="805305"/>
              <a:ext cx="251409" cy="209169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1" name="Google Shape;581;p52"/>
            <p:cNvCxnSpPr/>
            <p:nvPr/>
          </p:nvCxnSpPr>
          <p:spPr>
            <a:xfrm>
              <a:off x="573537" y="937120"/>
              <a:ext cx="35070" cy="229203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2" name="Google Shape;582;p52"/>
            <p:cNvCxnSpPr/>
            <p:nvPr/>
          </p:nvCxnSpPr>
          <p:spPr>
            <a:xfrm rot="10800000">
              <a:off x="252512" y="399571"/>
              <a:ext cx="256903" cy="357998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3" name="Google Shape;583;p52"/>
            <p:cNvCxnSpPr/>
            <p:nvPr/>
          </p:nvCxnSpPr>
          <p:spPr>
            <a:xfrm flipH="1">
              <a:off x="494165" y="190406"/>
              <a:ext cx="29704" cy="567164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4" name="Google Shape;584;p52"/>
            <p:cNvCxnSpPr/>
            <p:nvPr/>
          </p:nvCxnSpPr>
          <p:spPr>
            <a:xfrm flipH="1" rot="10800000">
              <a:off x="502647" y="537969"/>
              <a:ext cx="338595" cy="219601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5" name="Google Shape;585;p52"/>
            <p:cNvCxnSpPr/>
            <p:nvPr/>
          </p:nvCxnSpPr>
          <p:spPr>
            <a:xfrm>
              <a:off x="559629" y="184903"/>
              <a:ext cx="280370" cy="36269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6" name="Google Shape;586;p52"/>
            <p:cNvCxnSpPr/>
            <p:nvPr/>
          </p:nvCxnSpPr>
          <p:spPr>
            <a:xfrm flipH="1">
              <a:off x="829873" y="48378"/>
              <a:ext cx="211406" cy="489403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7" name="Google Shape;587;p52"/>
            <p:cNvCxnSpPr/>
            <p:nvPr/>
          </p:nvCxnSpPr>
          <p:spPr>
            <a:xfrm>
              <a:off x="1052367" y="48190"/>
              <a:ext cx="128539" cy="451905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8" name="Google Shape;588;p52"/>
            <p:cNvCxnSpPr/>
            <p:nvPr/>
          </p:nvCxnSpPr>
          <p:spPr>
            <a:xfrm flipH="1">
              <a:off x="1199880" y="255336"/>
              <a:ext cx="335380" cy="244759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9" name="Google Shape;589;p52"/>
            <p:cNvCxnSpPr/>
            <p:nvPr/>
          </p:nvCxnSpPr>
          <p:spPr>
            <a:xfrm rot="10800000">
              <a:off x="1164286" y="500093"/>
              <a:ext cx="649736" cy="78342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0" name="Google Shape;590;p52"/>
            <p:cNvCxnSpPr/>
            <p:nvPr/>
          </p:nvCxnSpPr>
          <p:spPr>
            <a:xfrm>
              <a:off x="953870" y="886686"/>
              <a:ext cx="244811" cy="452454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1" name="Google Shape;591;p52"/>
            <p:cNvCxnSpPr/>
            <p:nvPr/>
          </p:nvCxnSpPr>
          <p:spPr>
            <a:xfrm flipH="1" rot="10800000">
              <a:off x="956991" y="511349"/>
              <a:ext cx="230468" cy="375339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2" name="Google Shape;592;p52"/>
            <p:cNvCxnSpPr/>
            <p:nvPr/>
          </p:nvCxnSpPr>
          <p:spPr>
            <a:xfrm flipH="1" rot="10800000">
              <a:off x="854383" y="511349"/>
              <a:ext cx="320761" cy="26433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3" name="Google Shape;593;p52"/>
            <p:cNvCxnSpPr/>
            <p:nvPr/>
          </p:nvCxnSpPr>
          <p:spPr>
            <a:xfrm>
              <a:off x="1192157" y="507204"/>
              <a:ext cx="401631" cy="243588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4" name="Google Shape;594;p52"/>
            <p:cNvCxnSpPr/>
            <p:nvPr/>
          </p:nvCxnSpPr>
          <p:spPr>
            <a:xfrm flipH="1">
              <a:off x="1608964" y="578433"/>
              <a:ext cx="216310" cy="165183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5" name="Google Shape;595;p52"/>
            <p:cNvCxnSpPr/>
            <p:nvPr/>
          </p:nvCxnSpPr>
          <p:spPr>
            <a:xfrm>
              <a:off x="1583465" y="760759"/>
              <a:ext cx="230556" cy="330164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6" name="Google Shape;596;p52"/>
            <p:cNvCxnSpPr/>
            <p:nvPr/>
          </p:nvCxnSpPr>
          <p:spPr>
            <a:xfrm flipH="1" rot="10800000">
              <a:off x="1354863" y="752187"/>
              <a:ext cx="239400" cy="19884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7" name="Google Shape;597;p52"/>
            <p:cNvCxnSpPr/>
            <p:nvPr/>
          </p:nvCxnSpPr>
          <p:spPr>
            <a:xfrm>
              <a:off x="1198678" y="517238"/>
              <a:ext cx="148578" cy="433788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8" name="Google Shape;598;p52"/>
            <p:cNvCxnSpPr/>
            <p:nvPr/>
          </p:nvCxnSpPr>
          <p:spPr>
            <a:xfrm rot="10800000">
              <a:off x="836905" y="534595"/>
              <a:ext cx="126836" cy="342919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9" name="Google Shape;599;p52"/>
            <p:cNvCxnSpPr/>
            <p:nvPr/>
          </p:nvCxnSpPr>
          <p:spPr>
            <a:xfrm flipH="1" rot="10800000">
              <a:off x="560444" y="895860"/>
              <a:ext cx="382163" cy="45595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0" name="Google Shape;600;p52"/>
            <p:cNvCxnSpPr/>
            <p:nvPr/>
          </p:nvCxnSpPr>
          <p:spPr>
            <a:xfrm>
              <a:off x="491010" y="760759"/>
              <a:ext cx="435609" cy="124126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1" name="Google Shape;601;p52"/>
            <p:cNvCxnSpPr/>
            <p:nvPr/>
          </p:nvCxnSpPr>
          <p:spPr>
            <a:xfrm flipH="1" rot="10800000">
              <a:off x="977365" y="756426"/>
              <a:ext cx="594752" cy="139351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2" name="Google Shape;602;p52"/>
            <p:cNvCxnSpPr/>
            <p:nvPr/>
          </p:nvCxnSpPr>
          <p:spPr>
            <a:xfrm>
              <a:off x="969050" y="904950"/>
              <a:ext cx="381554" cy="51711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3" name="Google Shape;603;p52"/>
            <p:cNvCxnSpPr/>
            <p:nvPr/>
          </p:nvCxnSpPr>
          <p:spPr>
            <a:xfrm rot="10800000">
              <a:off x="348489" y="1014472"/>
              <a:ext cx="271254" cy="150083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4" name="Google Shape;604;p52"/>
            <p:cNvCxnSpPr/>
            <p:nvPr/>
          </p:nvCxnSpPr>
          <p:spPr>
            <a:xfrm flipH="1" rot="10800000">
              <a:off x="204167" y="1162038"/>
              <a:ext cx="389221" cy="211766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5" name="Google Shape;605;p52"/>
            <p:cNvCxnSpPr/>
            <p:nvPr/>
          </p:nvCxnSpPr>
          <p:spPr>
            <a:xfrm>
              <a:off x="224014" y="1373801"/>
              <a:ext cx="449465" cy="195223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6" name="Google Shape;606;p52"/>
            <p:cNvCxnSpPr/>
            <p:nvPr/>
          </p:nvCxnSpPr>
          <p:spPr>
            <a:xfrm flipH="1" rot="10800000">
              <a:off x="458356" y="1569022"/>
              <a:ext cx="196160" cy="323991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7" name="Google Shape;607;p52"/>
            <p:cNvCxnSpPr/>
            <p:nvPr/>
          </p:nvCxnSpPr>
          <p:spPr>
            <a:xfrm rot="10800000">
              <a:off x="657428" y="1570133"/>
              <a:ext cx="111539" cy="402458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8" name="Google Shape;608;p52"/>
            <p:cNvCxnSpPr/>
            <p:nvPr/>
          </p:nvCxnSpPr>
          <p:spPr>
            <a:xfrm flipH="1" rot="10800000">
              <a:off x="554658" y="1972589"/>
              <a:ext cx="221591" cy="260994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9" name="Google Shape;609;p52"/>
            <p:cNvCxnSpPr/>
            <p:nvPr/>
          </p:nvCxnSpPr>
          <p:spPr>
            <a:xfrm>
              <a:off x="783605" y="1982308"/>
              <a:ext cx="210106" cy="260423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0" name="Google Shape;610;p52"/>
            <p:cNvCxnSpPr/>
            <p:nvPr/>
          </p:nvCxnSpPr>
          <p:spPr>
            <a:xfrm flipH="1" rot="10800000">
              <a:off x="976105" y="1677118"/>
              <a:ext cx="2" cy="556466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1" name="Google Shape;611;p52"/>
            <p:cNvCxnSpPr/>
            <p:nvPr/>
          </p:nvCxnSpPr>
          <p:spPr>
            <a:xfrm>
              <a:off x="963740" y="895776"/>
              <a:ext cx="2" cy="454006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2" name="Google Shape;612;p52"/>
            <p:cNvCxnSpPr/>
            <p:nvPr/>
          </p:nvCxnSpPr>
          <p:spPr>
            <a:xfrm>
              <a:off x="608605" y="1162038"/>
              <a:ext cx="385107" cy="515083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3" name="Google Shape;613;p52"/>
            <p:cNvCxnSpPr/>
            <p:nvPr/>
          </p:nvCxnSpPr>
          <p:spPr>
            <a:xfrm rot="10800000">
              <a:off x="969050" y="1340249"/>
              <a:ext cx="16042" cy="335013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4" name="Google Shape;614;p52"/>
            <p:cNvCxnSpPr/>
            <p:nvPr/>
          </p:nvCxnSpPr>
          <p:spPr>
            <a:xfrm>
              <a:off x="1367569" y="965834"/>
              <a:ext cx="74992" cy="332729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5" name="Google Shape;615;p52"/>
            <p:cNvCxnSpPr/>
            <p:nvPr/>
          </p:nvCxnSpPr>
          <p:spPr>
            <a:xfrm flipH="1" rot="10800000">
              <a:off x="1439938" y="750790"/>
              <a:ext cx="149669" cy="547773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6" name="Google Shape;616;p52"/>
            <p:cNvCxnSpPr/>
            <p:nvPr/>
          </p:nvCxnSpPr>
          <p:spPr>
            <a:xfrm flipH="1" rot="10800000">
              <a:off x="1205760" y="965834"/>
              <a:ext cx="147852" cy="383948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7" name="Google Shape;617;p52"/>
            <p:cNvCxnSpPr/>
            <p:nvPr/>
          </p:nvCxnSpPr>
          <p:spPr>
            <a:xfrm flipH="1" rot="10800000">
              <a:off x="622563" y="950290"/>
              <a:ext cx="721374" cy="201464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8" name="Google Shape;618;p52"/>
            <p:cNvCxnSpPr/>
            <p:nvPr/>
          </p:nvCxnSpPr>
          <p:spPr>
            <a:xfrm rot="10800000">
              <a:off x="961785" y="1656235"/>
              <a:ext cx="298024" cy="344494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9" name="Google Shape;619;p52"/>
            <p:cNvCxnSpPr/>
            <p:nvPr/>
          </p:nvCxnSpPr>
          <p:spPr>
            <a:xfrm flipH="1" rot="10800000">
              <a:off x="997251" y="1988862"/>
              <a:ext cx="264478" cy="239212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0" name="Google Shape;620;p52"/>
            <p:cNvCxnSpPr/>
            <p:nvPr/>
          </p:nvCxnSpPr>
          <p:spPr>
            <a:xfrm>
              <a:off x="1254022" y="1686837"/>
              <a:ext cx="232175" cy="140759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1" name="Google Shape;621;p52"/>
            <p:cNvCxnSpPr/>
            <p:nvPr/>
          </p:nvCxnSpPr>
          <p:spPr>
            <a:xfrm flipH="1">
              <a:off x="1254022" y="1693927"/>
              <a:ext cx="7708" cy="305733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2" name="Google Shape;622;p52"/>
            <p:cNvCxnSpPr/>
            <p:nvPr/>
          </p:nvCxnSpPr>
          <p:spPr>
            <a:xfrm>
              <a:off x="1196005" y="1352946"/>
              <a:ext cx="70524" cy="340983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3" name="Google Shape;623;p52"/>
            <p:cNvCxnSpPr/>
            <p:nvPr/>
          </p:nvCxnSpPr>
          <p:spPr>
            <a:xfrm flipH="1" rot="10800000">
              <a:off x="666554" y="1356334"/>
              <a:ext cx="302468" cy="206601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4" name="Google Shape;624;p52"/>
            <p:cNvCxnSpPr/>
            <p:nvPr/>
          </p:nvCxnSpPr>
          <p:spPr>
            <a:xfrm>
              <a:off x="601321" y="1164141"/>
              <a:ext cx="381569" cy="195093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5" name="Google Shape;625;p52"/>
            <p:cNvCxnSpPr/>
            <p:nvPr/>
          </p:nvCxnSpPr>
          <p:spPr>
            <a:xfrm>
              <a:off x="975351" y="1346972"/>
              <a:ext cx="221792" cy="2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6" name="Google Shape;626;p52"/>
            <p:cNvCxnSpPr/>
            <p:nvPr/>
          </p:nvCxnSpPr>
          <p:spPr>
            <a:xfrm flipH="1" rot="10800000">
              <a:off x="993709" y="1339138"/>
              <a:ext cx="212053" cy="327293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7" name="Google Shape;627;p52"/>
            <p:cNvCxnSpPr/>
            <p:nvPr/>
          </p:nvCxnSpPr>
          <p:spPr>
            <a:xfrm flipH="1" rot="10800000">
              <a:off x="778367" y="1669345"/>
              <a:ext cx="182586" cy="317037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8" name="Google Shape;628;p52"/>
            <p:cNvCxnSpPr/>
            <p:nvPr/>
          </p:nvCxnSpPr>
          <p:spPr>
            <a:xfrm flipH="1" rot="10800000">
              <a:off x="452456" y="1653070"/>
              <a:ext cx="521518" cy="268868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9" name="Google Shape;629;p52"/>
            <p:cNvCxnSpPr/>
            <p:nvPr/>
          </p:nvCxnSpPr>
          <p:spPr>
            <a:xfrm>
              <a:off x="465248" y="1929137"/>
              <a:ext cx="792425" cy="71593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0" name="Google Shape;630;p52"/>
            <p:cNvCxnSpPr/>
            <p:nvPr/>
          </p:nvCxnSpPr>
          <p:spPr>
            <a:xfrm flipH="1">
              <a:off x="1259807" y="1496925"/>
              <a:ext cx="386959" cy="209655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1" name="Google Shape;631;p52"/>
            <p:cNvCxnSpPr/>
            <p:nvPr/>
          </p:nvCxnSpPr>
          <p:spPr>
            <a:xfrm flipH="1" rot="10800000">
              <a:off x="665622" y="1511048"/>
              <a:ext cx="986931" cy="54747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2" name="Google Shape;632;p52"/>
            <p:cNvCxnSpPr/>
            <p:nvPr/>
          </p:nvCxnSpPr>
          <p:spPr>
            <a:xfrm>
              <a:off x="563380" y="2226861"/>
              <a:ext cx="421712" cy="7767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3" name="Google Shape;633;p52"/>
            <p:cNvCxnSpPr/>
            <p:nvPr/>
          </p:nvCxnSpPr>
          <p:spPr>
            <a:xfrm>
              <a:off x="990329" y="2230222"/>
              <a:ext cx="253170" cy="8178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4" name="Google Shape;634;p52"/>
            <p:cNvCxnSpPr/>
            <p:nvPr/>
          </p:nvCxnSpPr>
          <p:spPr>
            <a:xfrm flipH="1" rot="10800000">
              <a:off x="1245502" y="2192793"/>
              <a:ext cx="204722" cy="48969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5" name="Google Shape;635;p52"/>
            <p:cNvCxnSpPr/>
            <p:nvPr/>
          </p:nvCxnSpPr>
          <p:spPr>
            <a:xfrm flipH="1">
              <a:off x="1243498" y="1988862"/>
              <a:ext cx="9606" cy="245766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6" name="Google Shape;636;p52"/>
            <p:cNvCxnSpPr/>
            <p:nvPr/>
          </p:nvCxnSpPr>
          <p:spPr>
            <a:xfrm>
              <a:off x="1254612" y="1989843"/>
              <a:ext cx="181241" cy="202952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7" name="Google Shape;637;p52"/>
            <p:cNvCxnSpPr/>
            <p:nvPr/>
          </p:nvCxnSpPr>
          <p:spPr>
            <a:xfrm flipH="1" rot="10800000">
              <a:off x="1270461" y="1837906"/>
              <a:ext cx="225039" cy="157381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38" name="Google Shape;638;p52"/>
            <p:cNvSpPr/>
            <p:nvPr/>
          </p:nvSpPr>
          <p:spPr>
            <a:xfrm>
              <a:off x="1755893" y="529742"/>
              <a:ext cx="111601" cy="111601"/>
            </a:xfrm>
            <a:prstGeom prst="ellipse">
              <a:avLst/>
            </a:prstGeom>
            <a:solidFill>
              <a:srgbClr val="51508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2"/>
            <p:cNvSpPr/>
            <p:nvPr/>
          </p:nvSpPr>
          <p:spPr>
            <a:xfrm>
              <a:off x="467250" y="119637"/>
              <a:ext cx="139499" cy="139499"/>
            </a:xfrm>
            <a:prstGeom prst="ellipse">
              <a:avLst/>
            </a:prstGeom>
            <a:solidFill>
              <a:srgbClr val="2B256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2"/>
            <p:cNvSpPr/>
            <p:nvPr/>
          </p:nvSpPr>
          <p:spPr>
            <a:xfrm>
              <a:off x="1613689" y="1436036"/>
              <a:ext cx="111601" cy="111601"/>
            </a:xfrm>
            <a:prstGeom prst="ellipse">
              <a:avLst/>
            </a:prstGeom>
            <a:solidFill>
              <a:srgbClr val="51508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2"/>
            <p:cNvSpPr/>
            <p:nvPr/>
          </p:nvSpPr>
          <p:spPr>
            <a:xfrm>
              <a:off x="1018209" y="0"/>
              <a:ext cx="96761" cy="96761"/>
            </a:xfrm>
            <a:prstGeom prst="ellipse">
              <a:avLst/>
            </a:prstGeom>
            <a:solidFill>
              <a:srgbClr val="FF1F4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52"/>
            <p:cNvSpPr/>
            <p:nvPr/>
          </p:nvSpPr>
          <p:spPr>
            <a:xfrm>
              <a:off x="1327054" y="2186623"/>
              <a:ext cx="96761" cy="96761"/>
            </a:xfrm>
            <a:prstGeom prst="ellipse">
              <a:avLst/>
            </a:prstGeom>
            <a:solidFill>
              <a:srgbClr val="51508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52"/>
            <p:cNvSpPr/>
            <p:nvPr/>
          </p:nvSpPr>
          <p:spPr>
            <a:xfrm>
              <a:off x="207228" y="351192"/>
              <a:ext cx="96761" cy="96761"/>
            </a:xfrm>
            <a:prstGeom prst="ellipse">
              <a:avLst/>
            </a:prstGeom>
            <a:solidFill>
              <a:srgbClr val="C2B5B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52"/>
            <p:cNvSpPr/>
            <p:nvPr/>
          </p:nvSpPr>
          <p:spPr>
            <a:xfrm>
              <a:off x="1477049" y="195000"/>
              <a:ext cx="120675" cy="120675"/>
            </a:xfrm>
            <a:prstGeom prst="ellipse">
              <a:avLst/>
            </a:prstGeom>
            <a:solidFill>
              <a:srgbClr val="2F2C4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2"/>
            <p:cNvSpPr/>
            <p:nvPr/>
          </p:nvSpPr>
          <p:spPr>
            <a:xfrm>
              <a:off x="517190" y="2185202"/>
              <a:ext cx="96761" cy="9676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2"/>
            <p:cNvSpPr/>
            <p:nvPr/>
          </p:nvSpPr>
          <p:spPr>
            <a:xfrm>
              <a:off x="413240" y="1873022"/>
              <a:ext cx="120675" cy="120675"/>
            </a:xfrm>
            <a:prstGeom prst="ellipse">
              <a:avLst/>
            </a:prstGeom>
            <a:solidFill>
              <a:srgbClr val="C2B5B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52"/>
            <p:cNvSpPr/>
            <p:nvPr/>
          </p:nvSpPr>
          <p:spPr>
            <a:xfrm>
              <a:off x="880193" y="795443"/>
              <a:ext cx="183277" cy="183277"/>
            </a:xfrm>
            <a:prstGeom prst="ellipse">
              <a:avLst/>
            </a:prstGeom>
            <a:solidFill>
              <a:srgbClr val="2B256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52"/>
            <p:cNvSpPr/>
            <p:nvPr/>
          </p:nvSpPr>
          <p:spPr>
            <a:xfrm>
              <a:off x="580048" y="1116196"/>
              <a:ext cx="126641" cy="126641"/>
            </a:xfrm>
            <a:prstGeom prst="ellipse">
              <a:avLst/>
            </a:prstGeom>
            <a:solidFill>
              <a:srgbClr val="C2B5B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52"/>
            <p:cNvSpPr/>
            <p:nvPr/>
          </p:nvSpPr>
          <p:spPr>
            <a:xfrm>
              <a:off x="534635" y="888740"/>
              <a:ext cx="96761" cy="96761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52"/>
            <p:cNvSpPr/>
            <p:nvPr/>
          </p:nvSpPr>
          <p:spPr>
            <a:xfrm>
              <a:off x="1160091" y="1305697"/>
              <a:ext cx="96761" cy="96761"/>
            </a:xfrm>
            <a:prstGeom prst="ellipse">
              <a:avLst/>
            </a:prstGeom>
            <a:solidFill>
              <a:srgbClr val="FF1F4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2"/>
            <p:cNvSpPr/>
            <p:nvPr/>
          </p:nvSpPr>
          <p:spPr>
            <a:xfrm>
              <a:off x="1315463" y="919046"/>
              <a:ext cx="96761" cy="96761"/>
            </a:xfrm>
            <a:prstGeom prst="ellipse">
              <a:avLst/>
            </a:prstGeom>
            <a:solidFill>
              <a:srgbClr val="2F2C4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52"/>
            <p:cNvSpPr/>
            <p:nvPr/>
          </p:nvSpPr>
          <p:spPr>
            <a:xfrm>
              <a:off x="790248" y="497902"/>
              <a:ext cx="96761" cy="9676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52"/>
            <p:cNvSpPr/>
            <p:nvPr/>
          </p:nvSpPr>
          <p:spPr>
            <a:xfrm>
              <a:off x="1130007" y="2203497"/>
              <a:ext cx="78467" cy="78467"/>
            </a:xfrm>
            <a:prstGeom prst="ellipse">
              <a:avLst/>
            </a:prstGeom>
            <a:solidFill>
              <a:srgbClr val="51508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52"/>
            <p:cNvSpPr/>
            <p:nvPr/>
          </p:nvSpPr>
          <p:spPr>
            <a:xfrm>
              <a:off x="924460" y="2173245"/>
              <a:ext cx="120675" cy="120675"/>
            </a:xfrm>
            <a:prstGeom prst="ellipse">
              <a:avLst/>
            </a:prstGeom>
            <a:solidFill>
              <a:srgbClr val="C2B5B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2"/>
            <p:cNvSpPr/>
            <p:nvPr/>
          </p:nvSpPr>
          <p:spPr>
            <a:xfrm>
              <a:off x="1213398" y="1933358"/>
              <a:ext cx="120675" cy="120675"/>
            </a:xfrm>
            <a:prstGeom prst="ellipse">
              <a:avLst/>
            </a:prstGeom>
            <a:solidFill>
              <a:srgbClr val="C2B5B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2"/>
            <p:cNvSpPr/>
            <p:nvPr/>
          </p:nvSpPr>
          <p:spPr>
            <a:xfrm>
              <a:off x="896441" y="1549960"/>
              <a:ext cx="183277" cy="183277"/>
            </a:xfrm>
            <a:prstGeom prst="ellipse">
              <a:avLst/>
            </a:prstGeom>
            <a:solidFill>
              <a:srgbClr val="2B256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2"/>
            <p:cNvSpPr/>
            <p:nvPr/>
          </p:nvSpPr>
          <p:spPr>
            <a:xfrm>
              <a:off x="924759" y="1275818"/>
              <a:ext cx="126641" cy="126641"/>
            </a:xfrm>
            <a:prstGeom prst="ellipse">
              <a:avLst/>
            </a:prstGeom>
            <a:solidFill>
              <a:srgbClr val="C2B5B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52"/>
            <p:cNvSpPr/>
            <p:nvPr/>
          </p:nvSpPr>
          <p:spPr>
            <a:xfrm>
              <a:off x="298865" y="967425"/>
              <a:ext cx="96761" cy="96761"/>
            </a:xfrm>
            <a:prstGeom prst="ellipse">
              <a:avLst/>
            </a:prstGeom>
            <a:solidFill>
              <a:srgbClr val="FF1F4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473576" y="697232"/>
              <a:ext cx="120675" cy="12067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1124236" y="439787"/>
              <a:ext cx="120675" cy="120675"/>
            </a:xfrm>
            <a:prstGeom prst="ellipse">
              <a:avLst/>
            </a:prstGeom>
            <a:solidFill>
              <a:srgbClr val="51508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1548866" y="697232"/>
              <a:ext cx="120675" cy="120675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1389101" y="1229108"/>
              <a:ext cx="120675" cy="120675"/>
            </a:xfrm>
            <a:prstGeom prst="ellipse">
              <a:avLst/>
            </a:prstGeom>
            <a:solidFill>
              <a:srgbClr val="51508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2"/>
            <p:cNvSpPr/>
            <p:nvPr/>
          </p:nvSpPr>
          <p:spPr>
            <a:xfrm>
              <a:off x="629989" y="1493602"/>
              <a:ext cx="120675" cy="12067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2"/>
            <p:cNvSpPr/>
            <p:nvPr/>
          </p:nvSpPr>
          <p:spPr>
            <a:xfrm>
              <a:off x="1231304" y="1646376"/>
              <a:ext cx="78467" cy="7846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2"/>
            <p:cNvSpPr/>
            <p:nvPr/>
          </p:nvSpPr>
          <p:spPr>
            <a:xfrm>
              <a:off x="754916" y="1933358"/>
              <a:ext cx="78467" cy="78467"/>
            </a:xfrm>
            <a:prstGeom prst="ellipse">
              <a:avLst/>
            </a:prstGeom>
            <a:solidFill>
              <a:srgbClr val="C2B5B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2"/>
            <p:cNvSpPr/>
            <p:nvPr/>
          </p:nvSpPr>
          <p:spPr>
            <a:xfrm>
              <a:off x="1736662" y="1019123"/>
              <a:ext cx="150793" cy="150793"/>
            </a:xfrm>
            <a:prstGeom prst="ellipse">
              <a:avLst/>
            </a:prstGeom>
            <a:solidFill>
              <a:srgbClr val="2F2C4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2"/>
            <p:cNvSpPr/>
            <p:nvPr/>
          </p:nvSpPr>
          <p:spPr>
            <a:xfrm>
              <a:off x="1404336" y="1747395"/>
              <a:ext cx="150793" cy="150793"/>
            </a:xfrm>
            <a:prstGeom prst="ellipse">
              <a:avLst/>
            </a:prstGeom>
            <a:solidFill>
              <a:srgbClr val="2F2C4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2"/>
            <p:cNvSpPr/>
            <p:nvPr/>
          </p:nvSpPr>
          <p:spPr>
            <a:xfrm>
              <a:off x="115589" y="1270741"/>
              <a:ext cx="150793" cy="150793"/>
            </a:xfrm>
            <a:prstGeom prst="ellipse">
              <a:avLst/>
            </a:prstGeom>
            <a:solidFill>
              <a:srgbClr val="2B256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2"/>
            <p:cNvSpPr/>
            <p:nvPr/>
          </p:nvSpPr>
          <p:spPr>
            <a:xfrm>
              <a:off x="-1" y="735106"/>
              <a:ext cx="150793" cy="150793"/>
            </a:xfrm>
            <a:prstGeom prst="ellipse">
              <a:avLst/>
            </a:prstGeom>
            <a:solidFill>
              <a:srgbClr val="04012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2"/>
            <p:cNvSpPr/>
            <p:nvPr/>
          </p:nvSpPr>
          <p:spPr>
            <a:xfrm>
              <a:off x="604525" y="2357710"/>
              <a:ext cx="783865" cy="679672"/>
            </a:xfrm>
            <a:custGeom>
              <a:rect b="b" l="l" r="r" t="t"/>
              <a:pathLst>
                <a:path extrusionOk="0" h="21355" w="21600">
                  <a:moveTo>
                    <a:pt x="16688" y="20794"/>
                  </a:moveTo>
                  <a:cubicBezTo>
                    <a:pt x="21230" y="16075"/>
                    <a:pt x="21230" y="16075"/>
                    <a:pt x="21230" y="16075"/>
                  </a:cubicBezTo>
                  <a:cubicBezTo>
                    <a:pt x="21465" y="15883"/>
                    <a:pt x="21600" y="15577"/>
                    <a:pt x="21600" y="15231"/>
                  </a:cubicBezTo>
                  <a:cubicBezTo>
                    <a:pt x="21600" y="14694"/>
                    <a:pt x="21230" y="14234"/>
                    <a:pt x="20725" y="14234"/>
                  </a:cubicBezTo>
                  <a:cubicBezTo>
                    <a:pt x="20725" y="14234"/>
                    <a:pt x="20692" y="14234"/>
                    <a:pt x="20692" y="14234"/>
                  </a:cubicBezTo>
                  <a:cubicBezTo>
                    <a:pt x="20557" y="14080"/>
                    <a:pt x="20456" y="13850"/>
                    <a:pt x="20456" y="13582"/>
                  </a:cubicBezTo>
                  <a:cubicBezTo>
                    <a:pt x="20456" y="13313"/>
                    <a:pt x="20557" y="13044"/>
                    <a:pt x="20725" y="12853"/>
                  </a:cubicBezTo>
                  <a:cubicBezTo>
                    <a:pt x="20961" y="12853"/>
                    <a:pt x="21163" y="12737"/>
                    <a:pt x="21331" y="12584"/>
                  </a:cubicBezTo>
                  <a:cubicBezTo>
                    <a:pt x="21331" y="12584"/>
                    <a:pt x="21331" y="12584"/>
                    <a:pt x="21331" y="12584"/>
                  </a:cubicBezTo>
                  <a:cubicBezTo>
                    <a:pt x="21331" y="12584"/>
                    <a:pt x="21331" y="12584"/>
                    <a:pt x="21331" y="12584"/>
                  </a:cubicBezTo>
                  <a:cubicBezTo>
                    <a:pt x="21465" y="12392"/>
                    <a:pt x="21566" y="12162"/>
                    <a:pt x="21566" y="11855"/>
                  </a:cubicBezTo>
                  <a:cubicBezTo>
                    <a:pt x="21566" y="11587"/>
                    <a:pt x="21465" y="11356"/>
                    <a:pt x="21331" y="11164"/>
                  </a:cubicBezTo>
                  <a:cubicBezTo>
                    <a:pt x="21331" y="11164"/>
                    <a:pt x="21331" y="11164"/>
                    <a:pt x="21331" y="11164"/>
                  </a:cubicBezTo>
                  <a:cubicBezTo>
                    <a:pt x="21331" y="11164"/>
                    <a:pt x="21331" y="11164"/>
                    <a:pt x="21331" y="11164"/>
                  </a:cubicBezTo>
                  <a:cubicBezTo>
                    <a:pt x="21163" y="10973"/>
                    <a:pt x="20961" y="10896"/>
                    <a:pt x="20725" y="10858"/>
                  </a:cubicBezTo>
                  <a:cubicBezTo>
                    <a:pt x="20557" y="10704"/>
                    <a:pt x="20456" y="10436"/>
                    <a:pt x="20456" y="10167"/>
                  </a:cubicBezTo>
                  <a:cubicBezTo>
                    <a:pt x="20456" y="9860"/>
                    <a:pt x="20557" y="9591"/>
                    <a:pt x="20759" y="9438"/>
                  </a:cubicBezTo>
                  <a:cubicBezTo>
                    <a:pt x="20961" y="9438"/>
                    <a:pt x="21163" y="9323"/>
                    <a:pt x="21331" y="9169"/>
                  </a:cubicBezTo>
                  <a:cubicBezTo>
                    <a:pt x="21331" y="9169"/>
                    <a:pt x="21331" y="9169"/>
                    <a:pt x="21331" y="9169"/>
                  </a:cubicBezTo>
                  <a:cubicBezTo>
                    <a:pt x="21331" y="9169"/>
                    <a:pt x="21331" y="9169"/>
                    <a:pt x="21331" y="9169"/>
                  </a:cubicBezTo>
                  <a:cubicBezTo>
                    <a:pt x="21499" y="8978"/>
                    <a:pt x="21600" y="8709"/>
                    <a:pt x="21600" y="8440"/>
                  </a:cubicBezTo>
                  <a:cubicBezTo>
                    <a:pt x="21600" y="7865"/>
                    <a:pt x="21230" y="7443"/>
                    <a:pt x="20725" y="7443"/>
                  </a:cubicBezTo>
                  <a:cubicBezTo>
                    <a:pt x="20725" y="7443"/>
                    <a:pt x="20692" y="7443"/>
                    <a:pt x="20692" y="7443"/>
                  </a:cubicBezTo>
                  <a:cubicBezTo>
                    <a:pt x="20557" y="7251"/>
                    <a:pt x="20456" y="7021"/>
                    <a:pt x="20456" y="6752"/>
                  </a:cubicBezTo>
                  <a:cubicBezTo>
                    <a:pt x="20456" y="6484"/>
                    <a:pt x="20557" y="6215"/>
                    <a:pt x="20759" y="6023"/>
                  </a:cubicBezTo>
                  <a:cubicBezTo>
                    <a:pt x="20961" y="6023"/>
                    <a:pt x="21163" y="5908"/>
                    <a:pt x="21331" y="5755"/>
                  </a:cubicBezTo>
                  <a:cubicBezTo>
                    <a:pt x="21331" y="5755"/>
                    <a:pt x="21331" y="5755"/>
                    <a:pt x="21331" y="5755"/>
                  </a:cubicBezTo>
                  <a:cubicBezTo>
                    <a:pt x="21331" y="5755"/>
                    <a:pt x="21331" y="5755"/>
                    <a:pt x="21331" y="5755"/>
                  </a:cubicBezTo>
                  <a:cubicBezTo>
                    <a:pt x="21499" y="5563"/>
                    <a:pt x="21600" y="5333"/>
                    <a:pt x="21600" y="5026"/>
                  </a:cubicBezTo>
                  <a:cubicBezTo>
                    <a:pt x="21600" y="4489"/>
                    <a:pt x="21230" y="4028"/>
                    <a:pt x="20725" y="4028"/>
                  </a:cubicBezTo>
                  <a:cubicBezTo>
                    <a:pt x="20725" y="4028"/>
                    <a:pt x="20692" y="4028"/>
                    <a:pt x="20692" y="4028"/>
                  </a:cubicBezTo>
                  <a:cubicBezTo>
                    <a:pt x="20557" y="3837"/>
                    <a:pt x="20456" y="3606"/>
                    <a:pt x="20456" y="3338"/>
                  </a:cubicBezTo>
                  <a:cubicBezTo>
                    <a:pt x="20456" y="2801"/>
                    <a:pt x="20860" y="2379"/>
                    <a:pt x="21331" y="2379"/>
                  </a:cubicBezTo>
                  <a:cubicBezTo>
                    <a:pt x="21331" y="0"/>
                    <a:pt x="21331" y="0"/>
                    <a:pt x="21331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69" y="3568"/>
                    <a:pt x="269" y="3568"/>
                    <a:pt x="269" y="3568"/>
                  </a:cubicBezTo>
                  <a:cubicBezTo>
                    <a:pt x="269" y="3568"/>
                    <a:pt x="269" y="3568"/>
                    <a:pt x="269" y="3568"/>
                  </a:cubicBezTo>
                  <a:cubicBezTo>
                    <a:pt x="740" y="3568"/>
                    <a:pt x="1144" y="4028"/>
                    <a:pt x="1144" y="4566"/>
                  </a:cubicBezTo>
                  <a:cubicBezTo>
                    <a:pt x="1144" y="4872"/>
                    <a:pt x="1043" y="5103"/>
                    <a:pt x="875" y="5294"/>
                  </a:cubicBezTo>
                  <a:cubicBezTo>
                    <a:pt x="639" y="5294"/>
                    <a:pt x="404" y="5410"/>
                    <a:pt x="269" y="5563"/>
                  </a:cubicBezTo>
                  <a:cubicBezTo>
                    <a:pt x="269" y="5563"/>
                    <a:pt x="269" y="5563"/>
                    <a:pt x="269" y="5563"/>
                  </a:cubicBezTo>
                  <a:cubicBezTo>
                    <a:pt x="269" y="5563"/>
                    <a:pt x="269" y="5563"/>
                    <a:pt x="269" y="5563"/>
                  </a:cubicBezTo>
                  <a:cubicBezTo>
                    <a:pt x="269" y="5563"/>
                    <a:pt x="269" y="5563"/>
                    <a:pt x="269" y="5563"/>
                  </a:cubicBezTo>
                  <a:cubicBezTo>
                    <a:pt x="101" y="5755"/>
                    <a:pt x="0" y="6023"/>
                    <a:pt x="0" y="6292"/>
                  </a:cubicBezTo>
                  <a:cubicBezTo>
                    <a:pt x="0" y="6561"/>
                    <a:pt x="101" y="6791"/>
                    <a:pt x="269" y="6983"/>
                  </a:cubicBezTo>
                  <a:cubicBezTo>
                    <a:pt x="404" y="7174"/>
                    <a:pt x="639" y="7290"/>
                    <a:pt x="875" y="7290"/>
                  </a:cubicBezTo>
                  <a:cubicBezTo>
                    <a:pt x="875" y="7290"/>
                    <a:pt x="875" y="7290"/>
                    <a:pt x="875" y="7290"/>
                  </a:cubicBezTo>
                  <a:cubicBezTo>
                    <a:pt x="1043" y="7443"/>
                    <a:pt x="1144" y="7712"/>
                    <a:pt x="1144" y="7980"/>
                  </a:cubicBezTo>
                  <a:cubicBezTo>
                    <a:pt x="1144" y="8249"/>
                    <a:pt x="1043" y="8517"/>
                    <a:pt x="875" y="8709"/>
                  </a:cubicBezTo>
                  <a:cubicBezTo>
                    <a:pt x="875" y="8709"/>
                    <a:pt x="875" y="8709"/>
                    <a:pt x="875" y="8709"/>
                  </a:cubicBezTo>
                  <a:cubicBezTo>
                    <a:pt x="370" y="8709"/>
                    <a:pt x="0" y="9131"/>
                    <a:pt x="0" y="9707"/>
                  </a:cubicBezTo>
                  <a:cubicBezTo>
                    <a:pt x="0" y="9975"/>
                    <a:pt x="101" y="10205"/>
                    <a:pt x="269" y="10397"/>
                  </a:cubicBezTo>
                  <a:cubicBezTo>
                    <a:pt x="269" y="10397"/>
                    <a:pt x="269" y="10397"/>
                    <a:pt x="269" y="10397"/>
                  </a:cubicBezTo>
                  <a:cubicBezTo>
                    <a:pt x="404" y="10589"/>
                    <a:pt x="639" y="10704"/>
                    <a:pt x="875" y="10704"/>
                  </a:cubicBezTo>
                  <a:cubicBezTo>
                    <a:pt x="875" y="10704"/>
                    <a:pt x="875" y="10704"/>
                    <a:pt x="875" y="10704"/>
                  </a:cubicBezTo>
                  <a:cubicBezTo>
                    <a:pt x="1043" y="10858"/>
                    <a:pt x="1144" y="11126"/>
                    <a:pt x="1144" y="11395"/>
                  </a:cubicBezTo>
                  <a:cubicBezTo>
                    <a:pt x="1144" y="11663"/>
                    <a:pt x="1043" y="11932"/>
                    <a:pt x="875" y="12085"/>
                  </a:cubicBezTo>
                  <a:cubicBezTo>
                    <a:pt x="875" y="12085"/>
                    <a:pt x="875" y="12085"/>
                    <a:pt x="875" y="12085"/>
                  </a:cubicBezTo>
                  <a:cubicBezTo>
                    <a:pt x="370" y="12085"/>
                    <a:pt x="0" y="12546"/>
                    <a:pt x="0" y="13083"/>
                  </a:cubicBezTo>
                  <a:cubicBezTo>
                    <a:pt x="0" y="13658"/>
                    <a:pt x="370" y="14080"/>
                    <a:pt x="875" y="14080"/>
                  </a:cubicBezTo>
                  <a:cubicBezTo>
                    <a:pt x="875" y="14080"/>
                    <a:pt x="875" y="14080"/>
                    <a:pt x="875" y="14080"/>
                  </a:cubicBezTo>
                  <a:cubicBezTo>
                    <a:pt x="1043" y="14272"/>
                    <a:pt x="1144" y="14541"/>
                    <a:pt x="1144" y="14809"/>
                  </a:cubicBezTo>
                  <a:cubicBezTo>
                    <a:pt x="1144" y="15346"/>
                    <a:pt x="740" y="15807"/>
                    <a:pt x="269" y="15807"/>
                  </a:cubicBezTo>
                  <a:cubicBezTo>
                    <a:pt x="269" y="15807"/>
                    <a:pt x="269" y="15807"/>
                    <a:pt x="269" y="15807"/>
                  </a:cubicBezTo>
                  <a:cubicBezTo>
                    <a:pt x="269" y="15883"/>
                    <a:pt x="269" y="15883"/>
                    <a:pt x="269" y="15883"/>
                  </a:cubicBezTo>
                  <a:cubicBezTo>
                    <a:pt x="236" y="15960"/>
                    <a:pt x="236" y="15960"/>
                    <a:pt x="236" y="15960"/>
                  </a:cubicBezTo>
                  <a:cubicBezTo>
                    <a:pt x="269" y="15960"/>
                    <a:pt x="269" y="15960"/>
                    <a:pt x="269" y="15960"/>
                  </a:cubicBezTo>
                  <a:cubicBezTo>
                    <a:pt x="5181" y="21025"/>
                    <a:pt x="5181" y="21025"/>
                    <a:pt x="5181" y="21025"/>
                  </a:cubicBezTo>
                  <a:cubicBezTo>
                    <a:pt x="7974" y="21408"/>
                    <a:pt x="11910" y="21600"/>
                    <a:pt x="16688" y="20794"/>
                  </a:cubicBezTo>
                  <a:close/>
                </a:path>
              </a:pathLst>
            </a:custGeom>
            <a:solidFill>
              <a:srgbClr val="0401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123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631483" y="2766250"/>
              <a:ext cx="723727" cy="103975"/>
            </a:xfrm>
            <a:custGeom>
              <a:rect b="b" l="l" r="r" t="t"/>
              <a:pathLst>
                <a:path extrusionOk="0" h="16044" w="21600">
                  <a:moveTo>
                    <a:pt x="146" y="6198"/>
                  </a:moveTo>
                  <a:cubicBezTo>
                    <a:pt x="146" y="6198"/>
                    <a:pt x="12785" y="12397"/>
                    <a:pt x="21600" y="0"/>
                  </a:cubicBezTo>
                  <a:cubicBezTo>
                    <a:pt x="21600" y="0"/>
                    <a:pt x="21054" y="3944"/>
                    <a:pt x="21600" y="6950"/>
                  </a:cubicBezTo>
                  <a:cubicBezTo>
                    <a:pt x="21600" y="6950"/>
                    <a:pt x="12639" y="21600"/>
                    <a:pt x="0" y="13711"/>
                  </a:cubicBezTo>
                  <a:cubicBezTo>
                    <a:pt x="0" y="13711"/>
                    <a:pt x="874" y="10894"/>
                    <a:pt x="146" y="6198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123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631482" y="2657375"/>
              <a:ext cx="722692" cy="103037"/>
            </a:xfrm>
            <a:custGeom>
              <a:rect b="b" l="l" r="r" t="t"/>
              <a:pathLst>
                <a:path extrusionOk="0" h="16017" w="21600">
                  <a:moveTo>
                    <a:pt x="109" y="6253"/>
                  </a:moveTo>
                  <a:cubicBezTo>
                    <a:pt x="109" y="6253"/>
                    <a:pt x="12807" y="12316"/>
                    <a:pt x="21600" y="0"/>
                  </a:cubicBezTo>
                  <a:cubicBezTo>
                    <a:pt x="21600" y="0"/>
                    <a:pt x="21053" y="3789"/>
                    <a:pt x="21600" y="7011"/>
                  </a:cubicBezTo>
                  <a:cubicBezTo>
                    <a:pt x="21600" y="7011"/>
                    <a:pt x="12661" y="21600"/>
                    <a:pt x="0" y="13642"/>
                  </a:cubicBezTo>
                  <a:cubicBezTo>
                    <a:pt x="0" y="13642"/>
                    <a:pt x="839" y="10989"/>
                    <a:pt x="109" y="625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123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629409" y="2548500"/>
              <a:ext cx="724766" cy="102893"/>
            </a:xfrm>
            <a:custGeom>
              <a:rect b="b" l="l" r="r" t="t"/>
              <a:pathLst>
                <a:path extrusionOk="0" h="15995" w="21600">
                  <a:moveTo>
                    <a:pt x="109" y="6063"/>
                  </a:moveTo>
                  <a:cubicBezTo>
                    <a:pt x="109" y="6063"/>
                    <a:pt x="12785" y="12316"/>
                    <a:pt x="21600" y="0"/>
                  </a:cubicBezTo>
                  <a:cubicBezTo>
                    <a:pt x="21600" y="0"/>
                    <a:pt x="21017" y="3789"/>
                    <a:pt x="21600" y="6821"/>
                  </a:cubicBezTo>
                  <a:cubicBezTo>
                    <a:pt x="21600" y="6821"/>
                    <a:pt x="12639" y="21600"/>
                    <a:pt x="0" y="13642"/>
                  </a:cubicBezTo>
                  <a:cubicBezTo>
                    <a:pt x="0" y="13642"/>
                    <a:pt x="838" y="10989"/>
                    <a:pt x="109" y="606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123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2"/>
            <p:cNvSpPr/>
            <p:nvPr/>
          </p:nvSpPr>
          <p:spPr>
            <a:xfrm>
              <a:off x="628372" y="2438589"/>
              <a:ext cx="724766" cy="103975"/>
            </a:xfrm>
            <a:custGeom>
              <a:rect b="b" l="l" r="r" t="t"/>
              <a:pathLst>
                <a:path extrusionOk="0" h="16044" w="21600">
                  <a:moveTo>
                    <a:pt x="146" y="6198"/>
                  </a:moveTo>
                  <a:cubicBezTo>
                    <a:pt x="146" y="6198"/>
                    <a:pt x="12785" y="12397"/>
                    <a:pt x="21600" y="0"/>
                  </a:cubicBezTo>
                  <a:cubicBezTo>
                    <a:pt x="21600" y="0"/>
                    <a:pt x="21017" y="3944"/>
                    <a:pt x="21600" y="6950"/>
                  </a:cubicBezTo>
                  <a:cubicBezTo>
                    <a:pt x="21600" y="6950"/>
                    <a:pt x="12639" y="21600"/>
                    <a:pt x="0" y="13711"/>
                  </a:cubicBezTo>
                  <a:cubicBezTo>
                    <a:pt x="0" y="13711"/>
                    <a:pt x="874" y="10894"/>
                    <a:pt x="146" y="6198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123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2"/>
            <p:cNvSpPr/>
            <p:nvPr/>
          </p:nvSpPr>
          <p:spPr>
            <a:xfrm>
              <a:off x="792196" y="3020292"/>
              <a:ext cx="417854" cy="106803"/>
            </a:xfrm>
            <a:custGeom>
              <a:rect b="b" l="l" r="r" t="t"/>
              <a:pathLst>
                <a:path extrusionOk="0" h="21600" w="21600">
                  <a:moveTo>
                    <a:pt x="0" y="1473"/>
                  </a:moveTo>
                  <a:cubicBezTo>
                    <a:pt x="3095" y="12273"/>
                    <a:pt x="3095" y="12273"/>
                    <a:pt x="3095" y="12273"/>
                  </a:cubicBezTo>
                  <a:cubicBezTo>
                    <a:pt x="3853" y="17673"/>
                    <a:pt x="6758" y="21600"/>
                    <a:pt x="10547" y="21600"/>
                  </a:cubicBezTo>
                  <a:cubicBezTo>
                    <a:pt x="10547" y="21600"/>
                    <a:pt x="10863" y="21600"/>
                    <a:pt x="10863" y="21600"/>
                  </a:cubicBezTo>
                  <a:cubicBezTo>
                    <a:pt x="14779" y="21109"/>
                    <a:pt x="17558" y="16691"/>
                    <a:pt x="18126" y="1251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2632" y="5155"/>
                    <a:pt x="5242" y="3927"/>
                    <a:pt x="0" y="147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123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6" name="Google Shape;676;p52"/>
          <p:cNvSpPr/>
          <p:nvPr/>
        </p:nvSpPr>
        <p:spPr>
          <a:xfrm>
            <a:off x="2349380" y="1719477"/>
            <a:ext cx="664849" cy="664849"/>
          </a:xfrm>
          <a:prstGeom prst="ellipse">
            <a:avLst/>
          </a:prstGeom>
          <a:solidFill>
            <a:srgbClr val="2B256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 171" id="677" name="Google Shape;67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4770" y="1864866"/>
            <a:ext cx="374067" cy="374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8-12-07 at 9.45.14 PM.png" id="678" name="Google Shape;678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15217" y="1758110"/>
            <a:ext cx="855708" cy="783148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2"/>
          <p:cNvSpPr/>
          <p:nvPr/>
        </p:nvSpPr>
        <p:spPr>
          <a:xfrm>
            <a:off x="9087581" y="5037982"/>
            <a:ext cx="1572550" cy="135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Google Trends</a:t>
            </a:r>
            <a:endParaRPr/>
          </a:p>
        </p:txBody>
      </p:sp>
      <p:pic>
        <p:nvPicPr>
          <p:cNvPr descr="Unknown.png" id="680" name="Google Shape;680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13129" y="3961294"/>
            <a:ext cx="855708" cy="8557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1" name="Google Shape;681;p52"/>
          <p:cNvCxnSpPr/>
          <p:nvPr/>
        </p:nvCxnSpPr>
        <p:spPr>
          <a:xfrm>
            <a:off x="1148196" y="1089760"/>
            <a:ext cx="9617100" cy="0"/>
          </a:xfrm>
          <a:prstGeom prst="straightConnector1">
            <a:avLst/>
          </a:prstGeom>
          <a:noFill/>
          <a:ln cap="flat" cmpd="sng" w="9525">
            <a:solidFill>
              <a:srgbClr val="549F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3"/>
          <p:cNvSpPr txBox="1"/>
          <p:nvPr>
            <p:ph type="title"/>
          </p:nvPr>
        </p:nvSpPr>
        <p:spPr>
          <a:xfrm>
            <a:off x="1560511" y="404813"/>
            <a:ext cx="9072565" cy="338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2200"/>
              <a:buFont typeface="Arial"/>
              <a:buNone/>
            </a:pPr>
            <a:r>
              <a:rPr lang="en-US" sz="3600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Brand portfolio</a:t>
            </a:r>
            <a:endParaRPr sz="3600"/>
          </a:p>
        </p:txBody>
      </p:sp>
      <p:sp>
        <p:nvSpPr>
          <p:cNvPr id="687" name="Google Shape;687;p53"/>
          <p:cNvSpPr/>
          <p:nvPr/>
        </p:nvSpPr>
        <p:spPr>
          <a:xfrm>
            <a:off x="3373877" y="1176337"/>
            <a:ext cx="2208082" cy="226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Hashtags Trends</a:t>
            </a:r>
            <a:endParaRPr/>
          </a:p>
        </p:txBody>
      </p:sp>
      <p:sp>
        <p:nvSpPr>
          <p:cNvPr id="688" name="Google Shape;688;p53"/>
          <p:cNvSpPr/>
          <p:nvPr/>
        </p:nvSpPr>
        <p:spPr>
          <a:xfrm>
            <a:off x="1754420" y="2692300"/>
            <a:ext cx="2208081" cy="226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Engagement Rates</a:t>
            </a:r>
            <a:endParaRPr/>
          </a:p>
        </p:txBody>
      </p:sp>
      <p:sp>
        <p:nvSpPr>
          <p:cNvPr id="689" name="Google Shape;689;p53"/>
          <p:cNvSpPr/>
          <p:nvPr/>
        </p:nvSpPr>
        <p:spPr>
          <a:xfrm>
            <a:off x="1754420" y="4208265"/>
            <a:ext cx="2208081" cy="226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Advertisement</a:t>
            </a:r>
            <a:endParaRPr/>
          </a:p>
        </p:txBody>
      </p:sp>
      <p:sp>
        <p:nvSpPr>
          <p:cNvPr id="690" name="Google Shape;690;p53"/>
          <p:cNvSpPr/>
          <p:nvPr/>
        </p:nvSpPr>
        <p:spPr>
          <a:xfrm>
            <a:off x="3894559" y="3456380"/>
            <a:ext cx="1687400" cy="1454655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4655" y="0"/>
                </a:lnTo>
                <a:lnTo>
                  <a:pt x="16945" y="0"/>
                </a:lnTo>
                <a:lnTo>
                  <a:pt x="21600" y="10800"/>
                </a:lnTo>
                <a:lnTo>
                  <a:pt x="16945" y="21600"/>
                </a:lnTo>
                <a:lnTo>
                  <a:pt x="4655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53"/>
          <p:cNvSpPr/>
          <p:nvPr/>
        </p:nvSpPr>
        <p:spPr>
          <a:xfrm>
            <a:off x="3897503" y="1953697"/>
            <a:ext cx="1687400" cy="1454655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4655" y="0"/>
                </a:lnTo>
                <a:lnTo>
                  <a:pt x="16945" y="0"/>
                </a:lnTo>
                <a:lnTo>
                  <a:pt x="21600" y="10800"/>
                </a:lnTo>
                <a:lnTo>
                  <a:pt x="16945" y="21600"/>
                </a:lnTo>
                <a:lnTo>
                  <a:pt x="4655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53"/>
          <p:cNvSpPr/>
          <p:nvPr/>
        </p:nvSpPr>
        <p:spPr>
          <a:xfrm>
            <a:off x="5252301" y="2705161"/>
            <a:ext cx="1687400" cy="1454655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4655" y="0"/>
                </a:lnTo>
                <a:lnTo>
                  <a:pt x="16945" y="0"/>
                </a:lnTo>
                <a:lnTo>
                  <a:pt x="21600" y="10800"/>
                </a:lnTo>
                <a:lnTo>
                  <a:pt x="16945" y="21600"/>
                </a:lnTo>
                <a:lnTo>
                  <a:pt x="4655" y="21600"/>
                </a:lnTo>
                <a:close/>
              </a:path>
            </a:pathLst>
          </a:custGeom>
          <a:solidFill>
            <a:srgbClr val="ACD0D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53"/>
          <p:cNvSpPr/>
          <p:nvPr/>
        </p:nvSpPr>
        <p:spPr>
          <a:xfrm>
            <a:off x="5252301" y="1201812"/>
            <a:ext cx="1687400" cy="1454655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4655" y="0"/>
                </a:lnTo>
                <a:lnTo>
                  <a:pt x="16945" y="0"/>
                </a:lnTo>
                <a:lnTo>
                  <a:pt x="21600" y="10800"/>
                </a:lnTo>
                <a:lnTo>
                  <a:pt x="16945" y="21600"/>
                </a:lnTo>
                <a:lnTo>
                  <a:pt x="4655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53"/>
          <p:cNvSpPr/>
          <p:nvPr/>
        </p:nvSpPr>
        <p:spPr>
          <a:xfrm>
            <a:off x="5252301" y="4207723"/>
            <a:ext cx="1687400" cy="1454655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4655" y="0"/>
                </a:lnTo>
                <a:lnTo>
                  <a:pt x="16945" y="0"/>
                </a:lnTo>
                <a:lnTo>
                  <a:pt x="21600" y="10800"/>
                </a:lnTo>
                <a:lnTo>
                  <a:pt x="16945" y="21600"/>
                </a:lnTo>
                <a:lnTo>
                  <a:pt x="4655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53"/>
          <p:cNvSpPr/>
          <p:nvPr/>
        </p:nvSpPr>
        <p:spPr>
          <a:xfrm>
            <a:off x="6610041" y="3456380"/>
            <a:ext cx="1687400" cy="1454655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4655" y="0"/>
                </a:lnTo>
                <a:lnTo>
                  <a:pt x="16945" y="0"/>
                </a:lnTo>
                <a:lnTo>
                  <a:pt x="21600" y="10800"/>
                </a:lnTo>
                <a:lnTo>
                  <a:pt x="16945" y="21600"/>
                </a:lnTo>
                <a:lnTo>
                  <a:pt x="4655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53"/>
          <p:cNvSpPr/>
          <p:nvPr/>
        </p:nvSpPr>
        <p:spPr>
          <a:xfrm>
            <a:off x="6610041" y="1953697"/>
            <a:ext cx="1687400" cy="1454655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4655" y="0"/>
                </a:lnTo>
                <a:lnTo>
                  <a:pt x="16945" y="0"/>
                </a:lnTo>
                <a:lnTo>
                  <a:pt x="21600" y="10800"/>
                </a:lnTo>
                <a:lnTo>
                  <a:pt x="16945" y="21600"/>
                </a:lnTo>
                <a:lnTo>
                  <a:pt x="4655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53"/>
          <p:cNvSpPr/>
          <p:nvPr/>
        </p:nvSpPr>
        <p:spPr>
          <a:xfrm>
            <a:off x="8031784" y="3408348"/>
            <a:ext cx="2208083" cy="226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Slogans</a:t>
            </a:r>
            <a:endParaRPr/>
          </a:p>
        </p:txBody>
      </p:sp>
      <p:sp>
        <p:nvSpPr>
          <p:cNvPr id="698" name="Google Shape;698;p53"/>
          <p:cNvSpPr/>
          <p:nvPr/>
        </p:nvSpPr>
        <p:spPr>
          <a:xfrm>
            <a:off x="8039985" y="1959205"/>
            <a:ext cx="2208083" cy="226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Google Trends</a:t>
            </a:r>
            <a:endParaRPr/>
          </a:p>
        </p:txBody>
      </p:sp>
      <p:sp>
        <p:nvSpPr>
          <p:cNvPr id="699" name="Google Shape;699;p53"/>
          <p:cNvSpPr/>
          <p:nvPr/>
        </p:nvSpPr>
        <p:spPr>
          <a:xfrm>
            <a:off x="6644479" y="4979963"/>
            <a:ext cx="2208083" cy="226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40123"/>
                </a:solidFill>
                <a:latin typeface="Arial"/>
                <a:ea typeface="Arial"/>
                <a:cs typeface="Arial"/>
                <a:sym typeface="Arial"/>
              </a:rPr>
              <a:t>      Celebrity</a:t>
            </a:r>
            <a:endParaRPr/>
          </a:p>
        </p:txBody>
      </p:sp>
      <p:sp>
        <p:nvSpPr>
          <p:cNvPr id="700" name="Google Shape;700;p53"/>
          <p:cNvSpPr/>
          <p:nvPr/>
        </p:nvSpPr>
        <p:spPr>
          <a:xfrm>
            <a:off x="4405835" y="2348600"/>
            <a:ext cx="664849" cy="664849"/>
          </a:xfrm>
          <a:prstGeom prst="ellipse">
            <a:avLst/>
          </a:prstGeom>
          <a:solidFill>
            <a:srgbClr val="2B256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 171" id="701" name="Google Shape;70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1225" y="2493989"/>
            <a:ext cx="374067" cy="374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8-12-07 at 9.45.14 PM.png" id="702" name="Google Shape;70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8505" y="1501285"/>
            <a:ext cx="934991" cy="8557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trends.jpg" id="703" name="Google Shape;703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1758" y="2244537"/>
            <a:ext cx="1163965" cy="872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known.png" id="704" name="Google Shape;704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0405" y="3755853"/>
            <a:ext cx="855708" cy="8557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sinessperson.png" id="705" name="Google Shape;705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6332" y="4498563"/>
            <a:ext cx="872974" cy="872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s.png" id="706" name="Google Shape;706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25887" y="3797520"/>
            <a:ext cx="855708" cy="793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kirby309-Simply-Styled-Spotify.ico" id="707" name="Google Shape;707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14018" y="2847018"/>
            <a:ext cx="1163965" cy="1163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8" name="Google Shape;708;p53"/>
          <p:cNvCxnSpPr/>
          <p:nvPr/>
        </p:nvCxnSpPr>
        <p:spPr>
          <a:xfrm>
            <a:off x="1287458" y="996810"/>
            <a:ext cx="9617100" cy="0"/>
          </a:xfrm>
          <a:prstGeom prst="straightConnector1">
            <a:avLst/>
          </a:prstGeom>
          <a:noFill/>
          <a:ln cap="flat" cmpd="sng" w="9525">
            <a:solidFill>
              <a:srgbClr val="549F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4"/>
          <p:cNvSpPr txBox="1"/>
          <p:nvPr>
            <p:ph type="title"/>
          </p:nvPr>
        </p:nvSpPr>
        <p:spPr>
          <a:xfrm>
            <a:off x="480148" y="196505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</a:pPr>
            <a:r>
              <a:rPr lang="en-US">
                <a:solidFill>
                  <a:srgbClr val="000000"/>
                </a:solidFill>
              </a:rPr>
              <a:t>Limitations</a:t>
            </a:r>
            <a:endParaRPr/>
          </a:p>
        </p:txBody>
      </p:sp>
      <p:cxnSp>
        <p:nvCxnSpPr>
          <p:cNvPr id="714" name="Google Shape;714;p54"/>
          <p:cNvCxnSpPr/>
          <p:nvPr/>
        </p:nvCxnSpPr>
        <p:spPr>
          <a:xfrm>
            <a:off x="190621" y="1353448"/>
            <a:ext cx="7813784" cy="1"/>
          </a:xfrm>
          <a:prstGeom prst="straightConnector1">
            <a:avLst/>
          </a:prstGeom>
          <a:noFill/>
          <a:ln cap="flat" cmpd="sng" w="9525">
            <a:solidFill>
              <a:srgbClr val="56A0A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5" name="Google Shape;715;p54"/>
          <p:cNvSpPr/>
          <p:nvPr/>
        </p:nvSpPr>
        <p:spPr>
          <a:xfrm>
            <a:off x="315313" y="1718397"/>
            <a:ext cx="9244324" cy="2604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-228600" lvl="0" marL="228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Can’t deal with complex sentences (i.e. irony, humor, sarcasm)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Question statements 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Emojis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Different dictionaries have different results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Availability of data for comparisons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594" y="0"/>
            <a:ext cx="1223318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5"/>
          <p:cNvSpPr/>
          <p:nvPr/>
        </p:nvSpPr>
        <p:spPr>
          <a:xfrm>
            <a:off x="-20594" y="0"/>
            <a:ext cx="12192000" cy="6858000"/>
          </a:xfrm>
          <a:prstGeom prst="rect">
            <a:avLst/>
          </a:prstGeom>
          <a:gradFill>
            <a:gsLst>
              <a:gs pos="0">
                <a:srgbClr val="1F2229">
                  <a:alpha val="91372"/>
                </a:srgbClr>
              </a:gs>
              <a:gs pos="100000">
                <a:srgbClr val="1F2229">
                  <a:alpha val="6000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55"/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55"/>
          <p:cNvSpPr/>
          <p:nvPr/>
        </p:nvSpPr>
        <p:spPr>
          <a:xfrm>
            <a:off x="3879009" y="1902474"/>
            <a:ext cx="4433981" cy="4433966"/>
          </a:xfrm>
          <a:prstGeom prst="ellipse">
            <a:avLst/>
          </a:prstGeom>
          <a:solidFill>
            <a:schemeClr val="lt1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Q&amp;A</a:t>
            </a:r>
            <a:endParaRPr b="0" i="0" sz="32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55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 1 - Spotify comments score and Judgement</a:t>
            </a:r>
            <a:endParaRPr/>
          </a:p>
        </p:txBody>
      </p:sp>
      <p:pic>
        <p:nvPicPr>
          <p:cNvPr id="731" name="Google Shape;7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850" y="1690825"/>
            <a:ext cx="7734300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 2 - Positive Spotify comments</a:t>
            </a:r>
            <a:endParaRPr/>
          </a:p>
        </p:txBody>
      </p:sp>
      <p:pic>
        <p:nvPicPr>
          <p:cNvPr id="738" name="Google Shape;7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913" y="1690837"/>
            <a:ext cx="7732171" cy="435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 3 - Negative Spotify comments</a:t>
            </a:r>
            <a:endParaRPr/>
          </a:p>
        </p:txBody>
      </p:sp>
      <p:pic>
        <p:nvPicPr>
          <p:cNvPr id="745" name="Google Shape;7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850" y="1690825"/>
            <a:ext cx="7734300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 4 - Text Mining Packages and process</a:t>
            </a:r>
            <a:endParaRPr/>
          </a:p>
        </p:txBody>
      </p:sp>
      <p:pic>
        <p:nvPicPr>
          <p:cNvPr id="752" name="Google Shape;7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" y="1690825"/>
            <a:ext cx="4952675" cy="45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775" y="1843225"/>
            <a:ext cx="4952676" cy="43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/>
              <a:t>Motivation</a:t>
            </a:r>
            <a:endParaRPr/>
          </a:p>
        </p:txBody>
      </p:sp>
      <p:cxnSp>
        <p:nvCxnSpPr>
          <p:cNvPr id="186" name="Google Shape;186;p33"/>
          <p:cNvCxnSpPr/>
          <p:nvPr/>
        </p:nvCxnSpPr>
        <p:spPr>
          <a:xfrm>
            <a:off x="294290" y="1450428"/>
            <a:ext cx="9616965" cy="0"/>
          </a:xfrm>
          <a:prstGeom prst="straightConnector1">
            <a:avLst/>
          </a:prstGeom>
          <a:noFill/>
          <a:ln cap="flat" cmpd="sng" w="9525">
            <a:solidFill>
              <a:srgbClr val="549F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" name="Google Shape;187;p33"/>
          <p:cNvSpPr txBox="1"/>
          <p:nvPr/>
        </p:nvSpPr>
        <p:spPr>
          <a:xfrm>
            <a:off x="294290" y="1690687"/>
            <a:ext cx="11401181" cy="4297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Customers rarely contemplate the nature of advertising as a form of discourse or as a mechanism of language use, which is rather complex from the linguistic point of view.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Simply put, advertising presents numerous examples of persuasive texts within contemporary culture; It can be found in numerous forms, such as billboards, flyers, trailers, sky-writings, brochures, logos, and viral videos. Their purpose is to draw attention to something or notify somebody of something.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 5 - Comparison Cloud and word association</a:t>
            </a:r>
            <a:endParaRPr/>
          </a:p>
        </p:txBody>
      </p:sp>
      <p:pic>
        <p:nvPicPr>
          <p:cNvPr id="760" name="Google Shape;76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738" y="1929150"/>
            <a:ext cx="6182525" cy="43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/>
          <p:nvPr/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3D86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4"/>
          <p:cNvSpPr/>
          <p:nvPr/>
        </p:nvSpPr>
        <p:spPr>
          <a:xfrm>
            <a:off x="2144484" y="0"/>
            <a:ext cx="7837716" cy="6858000"/>
          </a:xfrm>
          <a:custGeom>
            <a:rect b="b" l="l" r="r" t="t"/>
            <a:pathLst>
              <a:path extrusionOk="0" h="6858000" w="7837716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lt1"/>
          </a:solidFill>
          <a:ln cap="flat" cmpd="sng" w="25400">
            <a:solidFill>
              <a:srgbClr val="B3C0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4914900" y="1914525"/>
            <a:ext cx="23436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3471863" y="228484"/>
            <a:ext cx="5545108" cy="1233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 statement </a:t>
            </a:r>
            <a:endParaRPr/>
          </a:p>
        </p:txBody>
      </p:sp>
      <p:sp>
        <p:nvSpPr>
          <p:cNvPr id="197" name="Google Shape;197;p34"/>
          <p:cNvSpPr txBox="1"/>
          <p:nvPr/>
        </p:nvSpPr>
        <p:spPr>
          <a:xfrm>
            <a:off x="2420709" y="2068413"/>
            <a:ext cx="766808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objective of the work is to provide recommendation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Spotify of how to use Sentiment technique to Build the language of their advertising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198" name="Google Shape;198;p34"/>
          <p:cNvSpPr txBox="1"/>
          <p:nvPr/>
        </p:nvSpPr>
        <p:spPr>
          <a:xfrm>
            <a:off x="9797143" y="1436914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735" y="1576554"/>
            <a:ext cx="3583603" cy="512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9453" y="1655379"/>
            <a:ext cx="4134658" cy="512904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 txBox="1"/>
          <p:nvPr>
            <p:ph type="title"/>
          </p:nvPr>
        </p:nvSpPr>
        <p:spPr>
          <a:xfrm>
            <a:off x="371653" y="15239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/>
              <a:t>Why Spotify? </a:t>
            </a:r>
            <a:endParaRPr/>
          </a:p>
        </p:txBody>
      </p:sp>
      <p:cxnSp>
        <p:nvCxnSpPr>
          <p:cNvPr id="206" name="Google Shape;206;p35"/>
          <p:cNvCxnSpPr/>
          <p:nvPr/>
        </p:nvCxnSpPr>
        <p:spPr>
          <a:xfrm>
            <a:off x="273269" y="1229711"/>
            <a:ext cx="9616965" cy="0"/>
          </a:xfrm>
          <a:prstGeom prst="straightConnector1">
            <a:avLst/>
          </a:prstGeom>
          <a:noFill/>
          <a:ln cap="flat" cmpd="sng" w="9525">
            <a:solidFill>
              <a:srgbClr val="549F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35"/>
          <p:cNvSpPr/>
          <p:nvPr/>
        </p:nvSpPr>
        <p:spPr>
          <a:xfrm>
            <a:off x="7914290" y="2953407"/>
            <a:ext cx="767255" cy="599090"/>
          </a:xfrm>
          <a:prstGeom prst="frame">
            <a:avLst>
              <a:gd fmla="val 12500" name="adj1"/>
            </a:avLst>
          </a:prstGeom>
          <a:solidFill>
            <a:schemeClr val="lt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5"/>
          <p:cNvSpPr/>
          <p:nvPr/>
        </p:nvSpPr>
        <p:spPr>
          <a:xfrm>
            <a:off x="371653" y="2086304"/>
            <a:ext cx="3746937" cy="751490"/>
          </a:xfrm>
          <a:prstGeom prst="frame">
            <a:avLst>
              <a:gd fmla="val 12500" name="adj1"/>
            </a:avLst>
          </a:prstGeom>
          <a:solidFill>
            <a:schemeClr val="lt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273269" y="320074"/>
            <a:ext cx="907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800"/>
              <a:buNone/>
            </a:pPr>
            <a:r>
              <a:rPr lang="en-US"/>
              <a:t>Spotify Timeline</a:t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25141"/>
            <a:ext cx="10791497" cy="40336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36"/>
          <p:cNvCxnSpPr/>
          <p:nvPr/>
        </p:nvCxnSpPr>
        <p:spPr>
          <a:xfrm>
            <a:off x="273269" y="1229711"/>
            <a:ext cx="9616965" cy="0"/>
          </a:xfrm>
          <a:prstGeom prst="straightConnector1">
            <a:avLst/>
          </a:prstGeom>
          <a:noFill/>
          <a:ln cap="flat" cmpd="sng" w="9525">
            <a:solidFill>
              <a:srgbClr val="549F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262758" y="169010"/>
            <a:ext cx="907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800"/>
              <a:buNone/>
            </a:pPr>
            <a:r>
              <a:rPr lang="en-US"/>
              <a:t>Contd…</a:t>
            </a:r>
            <a:endParaRPr/>
          </a:p>
        </p:txBody>
      </p:sp>
      <p:cxnSp>
        <p:nvCxnSpPr>
          <p:cNvPr id="221" name="Google Shape;221;p37"/>
          <p:cNvCxnSpPr/>
          <p:nvPr/>
        </p:nvCxnSpPr>
        <p:spPr>
          <a:xfrm>
            <a:off x="262758" y="1078647"/>
            <a:ext cx="9616965" cy="0"/>
          </a:xfrm>
          <a:prstGeom prst="straightConnector1">
            <a:avLst/>
          </a:prstGeom>
          <a:noFill/>
          <a:ln cap="flat" cmpd="sng" w="9525">
            <a:solidFill>
              <a:srgbClr val="549FA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2" name="Google Shape;22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83" y="2223543"/>
            <a:ext cx="10579958" cy="3788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6" id="227" name="Google Shape;22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462" y="1802966"/>
            <a:ext cx="9602651" cy="48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8"/>
          <p:cNvSpPr txBox="1"/>
          <p:nvPr>
            <p:ph type="title"/>
          </p:nvPr>
        </p:nvSpPr>
        <p:spPr>
          <a:xfrm>
            <a:off x="262757" y="169009"/>
            <a:ext cx="12034345" cy="787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800"/>
              <a:buNone/>
            </a:pPr>
            <a:r>
              <a:rPr lang="en-US"/>
              <a:t>Number of paying Spotify subscribers worldwide</a:t>
            </a:r>
            <a:endParaRPr/>
          </a:p>
        </p:txBody>
      </p:sp>
      <p:cxnSp>
        <p:nvCxnSpPr>
          <p:cNvPr id="229" name="Google Shape;229;p38"/>
          <p:cNvCxnSpPr/>
          <p:nvPr/>
        </p:nvCxnSpPr>
        <p:spPr>
          <a:xfrm>
            <a:off x="262757" y="1551613"/>
            <a:ext cx="9616965" cy="0"/>
          </a:xfrm>
          <a:prstGeom prst="straightConnector1">
            <a:avLst/>
          </a:prstGeom>
          <a:noFill/>
          <a:ln cap="flat" cmpd="sng" w="9525">
            <a:solidFill>
              <a:srgbClr val="549F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9"/>
          <p:cNvPicPr preferRelativeResize="0"/>
          <p:nvPr/>
        </p:nvPicPr>
        <p:blipFill rotWithShape="1">
          <a:blip r:embed="rId3">
            <a:alphaModFix/>
          </a:blip>
          <a:srcRect b="0" l="0" r="1086" t="14396"/>
          <a:stretch/>
        </p:blipFill>
        <p:spPr>
          <a:xfrm>
            <a:off x="1100513" y="1427017"/>
            <a:ext cx="9456651" cy="514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9"/>
          <p:cNvSpPr txBox="1"/>
          <p:nvPr>
            <p:ph type="title"/>
          </p:nvPr>
        </p:nvSpPr>
        <p:spPr>
          <a:xfrm>
            <a:off x="262758" y="278385"/>
            <a:ext cx="907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123"/>
              </a:buClr>
              <a:buSzPts val="1800"/>
              <a:buNone/>
            </a:pPr>
            <a:r>
              <a:rPr lang="en-US"/>
              <a:t>Popular Streaming Service in US</a:t>
            </a:r>
            <a:endParaRPr/>
          </a:p>
        </p:txBody>
      </p:sp>
      <p:cxnSp>
        <p:nvCxnSpPr>
          <p:cNvPr id="236" name="Google Shape;236;p39"/>
          <p:cNvCxnSpPr/>
          <p:nvPr/>
        </p:nvCxnSpPr>
        <p:spPr>
          <a:xfrm>
            <a:off x="262758" y="1078647"/>
            <a:ext cx="9616965" cy="0"/>
          </a:xfrm>
          <a:prstGeom prst="straightConnector1">
            <a:avLst/>
          </a:prstGeom>
          <a:noFill/>
          <a:ln cap="flat" cmpd="sng" w="9525">
            <a:solidFill>
              <a:srgbClr val="549F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